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0" r:id="rId2"/>
    <p:sldMasterId id="2147483684" r:id="rId3"/>
    <p:sldMasterId id="2147483675" r:id="rId4"/>
    <p:sldMasterId id="2147483720" r:id="rId5"/>
  </p:sldMasterIdLst>
  <p:notesMasterIdLst>
    <p:notesMasterId r:id="rId23"/>
  </p:notesMasterIdLst>
  <p:sldIdLst>
    <p:sldId id="271" r:id="rId6"/>
    <p:sldId id="272" r:id="rId7"/>
    <p:sldId id="275" r:id="rId8"/>
    <p:sldId id="277" r:id="rId9"/>
    <p:sldId id="301" r:id="rId10"/>
    <p:sldId id="279" r:id="rId11"/>
    <p:sldId id="304" r:id="rId12"/>
    <p:sldId id="303" r:id="rId13"/>
    <p:sldId id="305" r:id="rId14"/>
    <p:sldId id="298" r:id="rId15"/>
    <p:sldId id="306" r:id="rId16"/>
    <p:sldId id="281" r:id="rId17"/>
    <p:sldId id="284" r:id="rId18"/>
    <p:sldId id="307" r:id="rId19"/>
    <p:sldId id="283" r:id="rId20"/>
    <p:sldId id="308" r:id="rId21"/>
    <p:sldId id="302" r:id="rId22"/>
  </p:sldIdLst>
  <p:sldSz cx="18291175" cy="10287000"/>
  <p:notesSz cx="6858000" cy="9144000"/>
  <p:defaultTextStyle>
    <a:defPPr>
      <a:defRPr lang="ja-JP"/>
    </a:defPPr>
    <a:lvl1pPr marL="0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513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3027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540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6054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2567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9081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5594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2108" algn="l" defTabSz="1633027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61">
          <p15:clr>
            <a:srgbClr val="A4A3A4"/>
          </p15:clr>
        </p15:guide>
        <p15:guide id="3" orient="horz" pos="32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89324" autoAdjust="0"/>
  </p:normalViewPr>
  <p:slideViewPr>
    <p:cSldViewPr snapToGrid="0" snapToObjects="1">
      <p:cViewPr varScale="1">
        <p:scale>
          <a:sx n="43" d="100"/>
          <a:sy n="43" d="100"/>
        </p:scale>
        <p:origin x="900" y="54"/>
      </p:cViewPr>
      <p:guideLst>
        <p:guide orient="horz" pos="3239"/>
        <p:guide pos="5761"/>
        <p:guide orient="horz" pos="3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5BBA6-DFA5-451E-B519-44DEBE313D5D}" type="datetimeFigureOut">
              <a:rPr kumimoji="1" lang="ja-JP" altLang="en-US" smtClean="0"/>
              <a:t>2019/8/13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A0B38-C884-4DEB-A441-B3DDB1C4F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11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513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3027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540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6054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2567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9081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5594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2108" algn="l" defTabSz="163302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A0B38-C884-4DEB-A441-B3DDB1C4F91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66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jp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69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881381"/>
            <a:ext cx="18291175" cy="640561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8291175" cy="39188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314230" y="659718"/>
            <a:ext cx="15662715" cy="19238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40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300616" y="2365831"/>
            <a:ext cx="15689943" cy="11096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i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8" hasCustomPrompt="1"/>
          </p:nvPr>
        </p:nvSpPr>
        <p:spPr>
          <a:xfrm flipV="1">
            <a:off x="0" y="3759199"/>
            <a:ext cx="18291175" cy="3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04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4914900" y="0"/>
            <a:ext cx="13376275" cy="10287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                                               </a:t>
            </a:r>
            <a:endParaRPr kumimoji="1" lang="ja-JP" altLang="en-US" dirty="0"/>
          </a:p>
        </p:txBody>
      </p:sp>
      <p:sp>
        <p:nvSpPr>
          <p:cNvPr id="17" name="テキスト プレースホルダー 10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4839950" y="0"/>
            <a:ext cx="8496300" cy="10287000"/>
          </a:xfrm>
          <a:prstGeom prst="parallelogram">
            <a:avLst>
              <a:gd name="adj" fmla="val 39350"/>
            </a:avLst>
          </a:prstGeom>
          <a:solidFill>
            <a:schemeClr val="bg2">
              <a:alpha val="50000"/>
            </a:schemeClr>
          </a:solid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6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-6534150" y="0"/>
            <a:ext cx="17602200" cy="10287000"/>
          </a:xfrm>
          <a:prstGeom prst="parallelogram">
            <a:avLst>
              <a:gd name="adj" fmla="val 44628"/>
            </a:avLst>
          </a:prstGeom>
          <a:solidFill>
            <a:schemeClr val="bg2">
              <a:alpha val="50000"/>
            </a:schemeClr>
          </a:solid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-7315200" y="0"/>
            <a:ext cx="17602200" cy="10287000"/>
          </a:xfrm>
          <a:prstGeom prst="parallelogram">
            <a:avLst>
              <a:gd name="adj" fmla="val 4462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5601950" y="0"/>
            <a:ext cx="8496300" cy="10287000"/>
          </a:xfrm>
          <a:prstGeom prst="parallelogram">
            <a:avLst>
              <a:gd name="adj" fmla="val 3935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363950" y="0"/>
            <a:ext cx="8496300" cy="10287000"/>
          </a:xfrm>
          <a:prstGeom prst="parallelogram">
            <a:avLst>
              <a:gd name="adj" fmla="val 3935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2" hasCustomPrompt="1"/>
          </p:nvPr>
        </p:nvSpPr>
        <p:spPr>
          <a:xfrm>
            <a:off x="-8201025" y="0"/>
            <a:ext cx="17660938" cy="10287000"/>
          </a:xfrm>
          <a:prstGeom prst="parallelogram">
            <a:avLst>
              <a:gd name="adj" fmla="val 4462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90550" y="450168"/>
            <a:ext cx="7315201" cy="297883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9600"/>
              </a:lnSpc>
              <a:spcBef>
                <a:spcPts val="0"/>
              </a:spcBef>
              <a:defRPr sz="9600" i="0" baseline="0"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15723" y="3673927"/>
            <a:ext cx="6586084" cy="184421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i="0" baseline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24"/>
          <p:cNvSpPr>
            <a:spLocks noGrp="1"/>
          </p:cNvSpPr>
          <p:nvPr>
            <p:ph type="body" sz="quarter" idx="19" hasCustomPrompt="1"/>
          </p:nvPr>
        </p:nvSpPr>
        <p:spPr>
          <a:xfrm rot="17640000" flipV="1">
            <a:off x="-1257299" y="4959349"/>
            <a:ext cx="18291175" cy="3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24"/>
          <p:cNvSpPr>
            <a:spLocks noGrp="1"/>
          </p:cNvSpPr>
          <p:nvPr>
            <p:ph type="body" sz="quarter" idx="20" hasCustomPrompt="1"/>
          </p:nvPr>
        </p:nvSpPr>
        <p:spPr>
          <a:xfrm rot="15120000" flipV="1">
            <a:off x="7715249" y="3321051"/>
            <a:ext cx="18291175" cy="3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02297" y="3390297"/>
            <a:ext cx="3708000" cy="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anchor="t">
            <a:norm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0"/>
          <p:cNvSpPr>
            <a:spLocks noGrp="1"/>
          </p:cNvSpPr>
          <p:nvPr>
            <p:ph type="body" sz="quarter" idx="22" hasCustomPrompt="1"/>
          </p:nvPr>
        </p:nvSpPr>
        <p:spPr>
          <a:xfrm>
            <a:off x="25261434" y="0"/>
            <a:ext cx="6096907" cy="10287000"/>
          </a:xfrm>
          <a:prstGeom prst="parallelogram">
            <a:avLst>
              <a:gd name="adj" fmla="val 74936"/>
            </a:avLst>
          </a:prstGeom>
          <a:solidFill>
            <a:schemeClr val="bg2">
              <a:alpha val="50000"/>
            </a:schemeClr>
          </a:solid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6" name="テキスト プレースホルダー 10"/>
          <p:cNvSpPr>
            <a:spLocks noGrp="1"/>
          </p:cNvSpPr>
          <p:nvPr>
            <p:ph type="body" sz="quarter" idx="23" hasCustomPrompt="1"/>
          </p:nvPr>
        </p:nvSpPr>
        <p:spPr>
          <a:xfrm>
            <a:off x="18890117" y="0"/>
            <a:ext cx="8000999" cy="10287000"/>
          </a:xfrm>
          <a:prstGeom prst="parallelogram">
            <a:avLst>
              <a:gd name="adj" fmla="val 57440"/>
            </a:avLst>
          </a:prstGeom>
          <a:solidFill>
            <a:schemeClr val="bg2">
              <a:alpha val="25000"/>
            </a:schemeClr>
          </a:solid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71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ac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2" presetClass="entr" presetSubtype="8" ac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2" presetClass="entr" presetSubtype="8" ac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プレースホルダー 2"/>
          <p:cNvSpPr>
            <a:spLocks noGrp="1"/>
          </p:cNvSpPr>
          <p:nvPr>
            <p:ph type="body" sz="quarter" idx="13" hasCustomPrompt="1"/>
          </p:nvPr>
        </p:nvSpPr>
        <p:spPr>
          <a:xfrm rot="16200000" flipH="1">
            <a:off x="4271509" y="826182"/>
            <a:ext cx="9748158" cy="18291176"/>
          </a:xfrm>
          <a:prstGeom prst="parallelogram">
            <a:avLst>
              <a:gd name="adj" fmla="val 5085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 rot="16200000" flipH="1">
            <a:off x="5181882" y="-9374188"/>
            <a:ext cx="7927410" cy="18291176"/>
          </a:xfrm>
          <a:prstGeom prst="parallelogram">
            <a:avLst>
              <a:gd name="adj" fmla="val 3669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8" name="テキスト プレースホルダー 24"/>
          <p:cNvSpPr>
            <a:spLocks noGrp="1"/>
          </p:cNvSpPr>
          <p:nvPr>
            <p:ph type="body" sz="quarter" idx="19" hasCustomPrompt="1"/>
          </p:nvPr>
        </p:nvSpPr>
        <p:spPr>
          <a:xfrm rot="21060000" flipV="1">
            <a:off x="-102555" y="2168071"/>
            <a:ext cx="18291175" cy="3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 rot="16200000" flipH="1">
            <a:off x="5181882" y="-10234216"/>
            <a:ext cx="7927410" cy="18291176"/>
          </a:xfrm>
          <a:prstGeom prst="parallelogram">
            <a:avLst/>
          </a:prstGeom>
          <a:blipFill dpi="0" rotWithShape="0">
            <a:blip r:embed="rId4"/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24"/>
          <p:cNvSpPr>
            <a:spLocks noGrp="1"/>
          </p:cNvSpPr>
          <p:nvPr>
            <p:ph type="body" sz="quarter" idx="20" hasCustomPrompt="1"/>
          </p:nvPr>
        </p:nvSpPr>
        <p:spPr>
          <a:xfrm rot="20685389" flipV="1">
            <a:off x="317037" y="7617746"/>
            <a:ext cx="18291175" cy="3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 rot="16200000" flipH="1">
            <a:off x="4271508" y="1768249"/>
            <a:ext cx="9748158" cy="18291176"/>
          </a:xfrm>
          <a:prstGeom prst="parallelogram">
            <a:avLst>
              <a:gd name="adj" fmla="val 3931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671100"/>
            <a:ext cx="9258300" cy="1436914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ts val="9600"/>
              </a:lnSpc>
              <a:spcBef>
                <a:spcPts val="0"/>
              </a:spcBef>
              <a:defRPr sz="9600" i="0" baseline="0"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109552" y="7620002"/>
            <a:ext cx="6586084" cy="22497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2000" i="0" baseline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図プレースホルダー 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266700"/>
            <a:ext cx="18291175" cy="10287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                                          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5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3924300" y="0"/>
            <a:ext cx="14366875" cy="10287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                                               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 flipV="1">
            <a:off x="1" y="-4990"/>
            <a:ext cx="7735661" cy="10291989"/>
          </a:xfrm>
          <a:custGeom>
            <a:avLst/>
            <a:gdLst>
              <a:gd name="connsiteX0" fmla="*/ 0 w 4412343"/>
              <a:gd name="connsiteY0" fmla="*/ 0 h 10287000"/>
              <a:gd name="connsiteX1" fmla="*/ 4412343 w 4412343"/>
              <a:gd name="connsiteY1" fmla="*/ 0 h 10287000"/>
              <a:gd name="connsiteX2" fmla="*/ 4412343 w 4412343"/>
              <a:gd name="connsiteY2" fmla="*/ 10287000 h 10287000"/>
              <a:gd name="connsiteX3" fmla="*/ 0 w 4412343"/>
              <a:gd name="connsiteY3" fmla="*/ 10287000 h 10287000"/>
              <a:gd name="connsiteX4" fmla="*/ 0 w 4412343"/>
              <a:gd name="connsiteY4" fmla="*/ 0 h 10287000"/>
              <a:gd name="connsiteX0" fmla="*/ 0 w 8810172"/>
              <a:gd name="connsiteY0" fmla="*/ 0 h 10330543"/>
              <a:gd name="connsiteX1" fmla="*/ 4412343 w 8810172"/>
              <a:gd name="connsiteY1" fmla="*/ 0 h 10330543"/>
              <a:gd name="connsiteX2" fmla="*/ 8810172 w 8810172"/>
              <a:gd name="connsiteY2" fmla="*/ 10330543 h 10330543"/>
              <a:gd name="connsiteX3" fmla="*/ 0 w 8810172"/>
              <a:gd name="connsiteY3" fmla="*/ 10287000 h 10330543"/>
              <a:gd name="connsiteX4" fmla="*/ 0 w 8810172"/>
              <a:gd name="connsiteY4" fmla="*/ 0 h 10330543"/>
              <a:gd name="connsiteX0" fmla="*/ 0 w 8810172"/>
              <a:gd name="connsiteY0" fmla="*/ 0 h 10287000"/>
              <a:gd name="connsiteX1" fmla="*/ 4412343 w 8810172"/>
              <a:gd name="connsiteY1" fmla="*/ 0 h 10287000"/>
              <a:gd name="connsiteX2" fmla="*/ 8810172 w 8810172"/>
              <a:gd name="connsiteY2" fmla="*/ 10287000 h 10287000"/>
              <a:gd name="connsiteX3" fmla="*/ 0 w 8810172"/>
              <a:gd name="connsiteY3" fmla="*/ 10287000 h 10287000"/>
              <a:gd name="connsiteX4" fmla="*/ 0 w 8810172"/>
              <a:gd name="connsiteY4" fmla="*/ 0 h 10287000"/>
              <a:gd name="connsiteX0" fmla="*/ 0 w 8911772"/>
              <a:gd name="connsiteY0" fmla="*/ 0 h 10287000"/>
              <a:gd name="connsiteX1" fmla="*/ 4412343 w 8911772"/>
              <a:gd name="connsiteY1" fmla="*/ 0 h 10287000"/>
              <a:gd name="connsiteX2" fmla="*/ 8911772 w 8911772"/>
              <a:gd name="connsiteY2" fmla="*/ 10272486 h 10287000"/>
              <a:gd name="connsiteX3" fmla="*/ 0 w 8911772"/>
              <a:gd name="connsiteY3" fmla="*/ 10287000 h 10287000"/>
              <a:gd name="connsiteX4" fmla="*/ 0 w 8911772"/>
              <a:gd name="connsiteY4" fmla="*/ 0 h 10287000"/>
              <a:gd name="connsiteX0" fmla="*/ 0 w 8940801"/>
              <a:gd name="connsiteY0" fmla="*/ 0 h 10287000"/>
              <a:gd name="connsiteX1" fmla="*/ 4412343 w 8940801"/>
              <a:gd name="connsiteY1" fmla="*/ 0 h 10287000"/>
              <a:gd name="connsiteX2" fmla="*/ 8940801 w 8940801"/>
              <a:gd name="connsiteY2" fmla="*/ 10287000 h 10287000"/>
              <a:gd name="connsiteX3" fmla="*/ 0 w 8940801"/>
              <a:gd name="connsiteY3" fmla="*/ 10287000 h 10287000"/>
              <a:gd name="connsiteX4" fmla="*/ 0 w 8940801"/>
              <a:gd name="connsiteY4" fmla="*/ 0 h 10287000"/>
              <a:gd name="connsiteX0" fmla="*/ 0 w 8969830"/>
              <a:gd name="connsiteY0" fmla="*/ 0 h 10287000"/>
              <a:gd name="connsiteX1" fmla="*/ 4412343 w 8969830"/>
              <a:gd name="connsiteY1" fmla="*/ 0 h 10287000"/>
              <a:gd name="connsiteX2" fmla="*/ 8969830 w 8969830"/>
              <a:gd name="connsiteY2" fmla="*/ 10272485 h 10287000"/>
              <a:gd name="connsiteX3" fmla="*/ 0 w 8969830"/>
              <a:gd name="connsiteY3" fmla="*/ 10287000 h 10287000"/>
              <a:gd name="connsiteX4" fmla="*/ 0 w 8969830"/>
              <a:gd name="connsiteY4" fmla="*/ 0 h 10287000"/>
              <a:gd name="connsiteX0" fmla="*/ 0 w 8940801"/>
              <a:gd name="connsiteY0" fmla="*/ 0 h 10316028"/>
              <a:gd name="connsiteX1" fmla="*/ 4412343 w 8940801"/>
              <a:gd name="connsiteY1" fmla="*/ 0 h 10316028"/>
              <a:gd name="connsiteX2" fmla="*/ 8940801 w 8940801"/>
              <a:gd name="connsiteY2" fmla="*/ 10316028 h 10316028"/>
              <a:gd name="connsiteX3" fmla="*/ 0 w 8940801"/>
              <a:gd name="connsiteY3" fmla="*/ 10287000 h 10316028"/>
              <a:gd name="connsiteX4" fmla="*/ 0 w 8940801"/>
              <a:gd name="connsiteY4" fmla="*/ 0 h 10316028"/>
              <a:gd name="connsiteX0" fmla="*/ 0 w 8940801"/>
              <a:gd name="connsiteY0" fmla="*/ 0 h 10301514"/>
              <a:gd name="connsiteX1" fmla="*/ 4412343 w 8940801"/>
              <a:gd name="connsiteY1" fmla="*/ 0 h 10301514"/>
              <a:gd name="connsiteX2" fmla="*/ 8940801 w 8940801"/>
              <a:gd name="connsiteY2" fmla="*/ 10301514 h 10301514"/>
              <a:gd name="connsiteX3" fmla="*/ 0 w 8940801"/>
              <a:gd name="connsiteY3" fmla="*/ 10287000 h 10301514"/>
              <a:gd name="connsiteX4" fmla="*/ 0 w 8940801"/>
              <a:gd name="connsiteY4" fmla="*/ 0 h 10301514"/>
              <a:gd name="connsiteX0" fmla="*/ 0 w 9521826"/>
              <a:gd name="connsiteY0" fmla="*/ 0 h 10287000"/>
              <a:gd name="connsiteX1" fmla="*/ 4412343 w 9521826"/>
              <a:gd name="connsiteY1" fmla="*/ 0 h 10287000"/>
              <a:gd name="connsiteX2" fmla="*/ 9521826 w 9521826"/>
              <a:gd name="connsiteY2" fmla="*/ 9777639 h 10287000"/>
              <a:gd name="connsiteX3" fmla="*/ 0 w 9521826"/>
              <a:gd name="connsiteY3" fmla="*/ 10287000 h 10287000"/>
              <a:gd name="connsiteX4" fmla="*/ 0 w 9521826"/>
              <a:gd name="connsiteY4" fmla="*/ 0 h 10287000"/>
              <a:gd name="connsiteX0" fmla="*/ 0 w 8969376"/>
              <a:gd name="connsiteY0" fmla="*/ 0 h 10291989"/>
              <a:gd name="connsiteX1" fmla="*/ 4412343 w 8969376"/>
              <a:gd name="connsiteY1" fmla="*/ 0 h 10291989"/>
              <a:gd name="connsiteX2" fmla="*/ 8969376 w 8969376"/>
              <a:gd name="connsiteY2" fmla="*/ 10291989 h 10291989"/>
              <a:gd name="connsiteX3" fmla="*/ 0 w 8969376"/>
              <a:gd name="connsiteY3" fmla="*/ 10287000 h 10291989"/>
              <a:gd name="connsiteX4" fmla="*/ 0 w 8969376"/>
              <a:gd name="connsiteY4" fmla="*/ 0 h 10291989"/>
              <a:gd name="connsiteX0" fmla="*/ 0 w 7793718"/>
              <a:gd name="connsiteY0" fmla="*/ 0 h 10291989"/>
              <a:gd name="connsiteX1" fmla="*/ 4412343 w 7793718"/>
              <a:gd name="connsiteY1" fmla="*/ 0 h 10291989"/>
              <a:gd name="connsiteX2" fmla="*/ 7793718 w 7793718"/>
              <a:gd name="connsiteY2" fmla="*/ 10291989 h 10291989"/>
              <a:gd name="connsiteX3" fmla="*/ 0 w 7793718"/>
              <a:gd name="connsiteY3" fmla="*/ 10287000 h 10291989"/>
              <a:gd name="connsiteX4" fmla="*/ 0 w 7793718"/>
              <a:gd name="connsiteY4" fmla="*/ 0 h 10291989"/>
              <a:gd name="connsiteX0" fmla="*/ 0 w 7735661"/>
              <a:gd name="connsiteY0" fmla="*/ 0 h 10291989"/>
              <a:gd name="connsiteX1" fmla="*/ 4412343 w 7735661"/>
              <a:gd name="connsiteY1" fmla="*/ 0 h 10291989"/>
              <a:gd name="connsiteX2" fmla="*/ 7735661 w 7735661"/>
              <a:gd name="connsiteY2" fmla="*/ 10291989 h 10291989"/>
              <a:gd name="connsiteX3" fmla="*/ 0 w 7735661"/>
              <a:gd name="connsiteY3" fmla="*/ 10287000 h 10291989"/>
              <a:gd name="connsiteX4" fmla="*/ 0 w 7735661"/>
              <a:gd name="connsiteY4" fmla="*/ 0 h 1029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5661" h="10291989">
                <a:moveTo>
                  <a:pt x="0" y="0"/>
                </a:moveTo>
                <a:lnTo>
                  <a:pt x="4412343" y="0"/>
                </a:lnTo>
                <a:lnTo>
                  <a:pt x="7735661" y="10291989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24"/>
          <p:cNvSpPr>
            <a:spLocks noGrp="1"/>
          </p:cNvSpPr>
          <p:nvPr>
            <p:ph type="body" sz="quarter" idx="19" hasCustomPrompt="1"/>
          </p:nvPr>
        </p:nvSpPr>
        <p:spPr>
          <a:xfrm rot="17280000" flipV="1">
            <a:off x="-3226805" y="5152487"/>
            <a:ext cx="18291175" cy="3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69257" y="333818"/>
            <a:ext cx="2002972" cy="2452914"/>
          </a:xfrm>
          <a:prstGeom prst="rect">
            <a:avLst/>
          </a:prstGeom>
        </p:spPr>
        <p:txBody>
          <a:bodyPr wrap="none" lIns="36000" tIns="36000" rIns="36000" bIns="36000"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#0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40229" y="2503024"/>
            <a:ext cx="6400799" cy="17432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6000"/>
              </a:lnSpc>
              <a:spcBef>
                <a:spcPts val="0"/>
              </a:spcBef>
              <a:defRPr sz="66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59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366875" cy="10287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                                                             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 flipH="1" flipV="1">
            <a:off x="10555514" y="-4990"/>
            <a:ext cx="7735661" cy="10291989"/>
          </a:xfrm>
          <a:custGeom>
            <a:avLst/>
            <a:gdLst>
              <a:gd name="connsiteX0" fmla="*/ 0 w 4412343"/>
              <a:gd name="connsiteY0" fmla="*/ 0 h 10287000"/>
              <a:gd name="connsiteX1" fmla="*/ 4412343 w 4412343"/>
              <a:gd name="connsiteY1" fmla="*/ 0 h 10287000"/>
              <a:gd name="connsiteX2" fmla="*/ 4412343 w 4412343"/>
              <a:gd name="connsiteY2" fmla="*/ 10287000 h 10287000"/>
              <a:gd name="connsiteX3" fmla="*/ 0 w 4412343"/>
              <a:gd name="connsiteY3" fmla="*/ 10287000 h 10287000"/>
              <a:gd name="connsiteX4" fmla="*/ 0 w 4412343"/>
              <a:gd name="connsiteY4" fmla="*/ 0 h 10287000"/>
              <a:gd name="connsiteX0" fmla="*/ 0 w 8810172"/>
              <a:gd name="connsiteY0" fmla="*/ 0 h 10330543"/>
              <a:gd name="connsiteX1" fmla="*/ 4412343 w 8810172"/>
              <a:gd name="connsiteY1" fmla="*/ 0 h 10330543"/>
              <a:gd name="connsiteX2" fmla="*/ 8810172 w 8810172"/>
              <a:gd name="connsiteY2" fmla="*/ 10330543 h 10330543"/>
              <a:gd name="connsiteX3" fmla="*/ 0 w 8810172"/>
              <a:gd name="connsiteY3" fmla="*/ 10287000 h 10330543"/>
              <a:gd name="connsiteX4" fmla="*/ 0 w 8810172"/>
              <a:gd name="connsiteY4" fmla="*/ 0 h 10330543"/>
              <a:gd name="connsiteX0" fmla="*/ 0 w 8810172"/>
              <a:gd name="connsiteY0" fmla="*/ 0 h 10287000"/>
              <a:gd name="connsiteX1" fmla="*/ 4412343 w 8810172"/>
              <a:gd name="connsiteY1" fmla="*/ 0 h 10287000"/>
              <a:gd name="connsiteX2" fmla="*/ 8810172 w 8810172"/>
              <a:gd name="connsiteY2" fmla="*/ 10287000 h 10287000"/>
              <a:gd name="connsiteX3" fmla="*/ 0 w 8810172"/>
              <a:gd name="connsiteY3" fmla="*/ 10287000 h 10287000"/>
              <a:gd name="connsiteX4" fmla="*/ 0 w 8810172"/>
              <a:gd name="connsiteY4" fmla="*/ 0 h 10287000"/>
              <a:gd name="connsiteX0" fmla="*/ 0 w 8911772"/>
              <a:gd name="connsiteY0" fmla="*/ 0 h 10287000"/>
              <a:gd name="connsiteX1" fmla="*/ 4412343 w 8911772"/>
              <a:gd name="connsiteY1" fmla="*/ 0 h 10287000"/>
              <a:gd name="connsiteX2" fmla="*/ 8911772 w 8911772"/>
              <a:gd name="connsiteY2" fmla="*/ 10272486 h 10287000"/>
              <a:gd name="connsiteX3" fmla="*/ 0 w 8911772"/>
              <a:gd name="connsiteY3" fmla="*/ 10287000 h 10287000"/>
              <a:gd name="connsiteX4" fmla="*/ 0 w 8911772"/>
              <a:gd name="connsiteY4" fmla="*/ 0 h 10287000"/>
              <a:gd name="connsiteX0" fmla="*/ 0 w 8940801"/>
              <a:gd name="connsiteY0" fmla="*/ 0 h 10287000"/>
              <a:gd name="connsiteX1" fmla="*/ 4412343 w 8940801"/>
              <a:gd name="connsiteY1" fmla="*/ 0 h 10287000"/>
              <a:gd name="connsiteX2" fmla="*/ 8940801 w 8940801"/>
              <a:gd name="connsiteY2" fmla="*/ 10287000 h 10287000"/>
              <a:gd name="connsiteX3" fmla="*/ 0 w 8940801"/>
              <a:gd name="connsiteY3" fmla="*/ 10287000 h 10287000"/>
              <a:gd name="connsiteX4" fmla="*/ 0 w 8940801"/>
              <a:gd name="connsiteY4" fmla="*/ 0 h 10287000"/>
              <a:gd name="connsiteX0" fmla="*/ 0 w 8969830"/>
              <a:gd name="connsiteY0" fmla="*/ 0 h 10287000"/>
              <a:gd name="connsiteX1" fmla="*/ 4412343 w 8969830"/>
              <a:gd name="connsiteY1" fmla="*/ 0 h 10287000"/>
              <a:gd name="connsiteX2" fmla="*/ 8969830 w 8969830"/>
              <a:gd name="connsiteY2" fmla="*/ 10272485 h 10287000"/>
              <a:gd name="connsiteX3" fmla="*/ 0 w 8969830"/>
              <a:gd name="connsiteY3" fmla="*/ 10287000 h 10287000"/>
              <a:gd name="connsiteX4" fmla="*/ 0 w 8969830"/>
              <a:gd name="connsiteY4" fmla="*/ 0 h 10287000"/>
              <a:gd name="connsiteX0" fmla="*/ 0 w 8940801"/>
              <a:gd name="connsiteY0" fmla="*/ 0 h 10316028"/>
              <a:gd name="connsiteX1" fmla="*/ 4412343 w 8940801"/>
              <a:gd name="connsiteY1" fmla="*/ 0 h 10316028"/>
              <a:gd name="connsiteX2" fmla="*/ 8940801 w 8940801"/>
              <a:gd name="connsiteY2" fmla="*/ 10316028 h 10316028"/>
              <a:gd name="connsiteX3" fmla="*/ 0 w 8940801"/>
              <a:gd name="connsiteY3" fmla="*/ 10287000 h 10316028"/>
              <a:gd name="connsiteX4" fmla="*/ 0 w 8940801"/>
              <a:gd name="connsiteY4" fmla="*/ 0 h 10316028"/>
              <a:gd name="connsiteX0" fmla="*/ 0 w 8940801"/>
              <a:gd name="connsiteY0" fmla="*/ 0 h 10301514"/>
              <a:gd name="connsiteX1" fmla="*/ 4412343 w 8940801"/>
              <a:gd name="connsiteY1" fmla="*/ 0 h 10301514"/>
              <a:gd name="connsiteX2" fmla="*/ 8940801 w 8940801"/>
              <a:gd name="connsiteY2" fmla="*/ 10301514 h 10301514"/>
              <a:gd name="connsiteX3" fmla="*/ 0 w 8940801"/>
              <a:gd name="connsiteY3" fmla="*/ 10287000 h 10301514"/>
              <a:gd name="connsiteX4" fmla="*/ 0 w 8940801"/>
              <a:gd name="connsiteY4" fmla="*/ 0 h 10301514"/>
              <a:gd name="connsiteX0" fmla="*/ 0 w 9521826"/>
              <a:gd name="connsiteY0" fmla="*/ 0 h 10287000"/>
              <a:gd name="connsiteX1" fmla="*/ 4412343 w 9521826"/>
              <a:gd name="connsiteY1" fmla="*/ 0 h 10287000"/>
              <a:gd name="connsiteX2" fmla="*/ 9521826 w 9521826"/>
              <a:gd name="connsiteY2" fmla="*/ 9777639 h 10287000"/>
              <a:gd name="connsiteX3" fmla="*/ 0 w 9521826"/>
              <a:gd name="connsiteY3" fmla="*/ 10287000 h 10287000"/>
              <a:gd name="connsiteX4" fmla="*/ 0 w 9521826"/>
              <a:gd name="connsiteY4" fmla="*/ 0 h 10287000"/>
              <a:gd name="connsiteX0" fmla="*/ 0 w 8969376"/>
              <a:gd name="connsiteY0" fmla="*/ 0 h 10291989"/>
              <a:gd name="connsiteX1" fmla="*/ 4412343 w 8969376"/>
              <a:gd name="connsiteY1" fmla="*/ 0 h 10291989"/>
              <a:gd name="connsiteX2" fmla="*/ 8969376 w 8969376"/>
              <a:gd name="connsiteY2" fmla="*/ 10291989 h 10291989"/>
              <a:gd name="connsiteX3" fmla="*/ 0 w 8969376"/>
              <a:gd name="connsiteY3" fmla="*/ 10287000 h 10291989"/>
              <a:gd name="connsiteX4" fmla="*/ 0 w 8969376"/>
              <a:gd name="connsiteY4" fmla="*/ 0 h 10291989"/>
              <a:gd name="connsiteX0" fmla="*/ 0 w 7793718"/>
              <a:gd name="connsiteY0" fmla="*/ 0 h 10291989"/>
              <a:gd name="connsiteX1" fmla="*/ 4412343 w 7793718"/>
              <a:gd name="connsiteY1" fmla="*/ 0 h 10291989"/>
              <a:gd name="connsiteX2" fmla="*/ 7793718 w 7793718"/>
              <a:gd name="connsiteY2" fmla="*/ 10291989 h 10291989"/>
              <a:gd name="connsiteX3" fmla="*/ 0 w 7793718"/>
              <a:gd name="connsiteY3" fmla="*/ 10287000 h 10291989"/>
              <a:gd name="connsiteX4" fmla="*/ 0 w 7793718"/>
              <a:gd name="connsiteY4" fmla="*/ 0 h 10291989"/>
              <a:gd name="connsiteX0" fmla="*/ 0 w 7735661"/>
              <a:gd name="connsiteY0" fmla="*/ 0 h 10291989"/>
              <a:gd name="connsiteX1" fmla="*/ 4412343 w 7735661"/>
              <a:gd name="connsiteY1" fmla="*/ 0 h 10291989"/>
              <a:gd name="connsiteX2" fmla="*/ 7735661 w 7735661"/>
              <a:gd name="connsiteY2" fmla="*/ 10291989 h 10291989"/>
              <a:gd name="connsiteX3" fmla="*/ 0 w 7735661"/>
              <a:gd name="connsiteY3" fmla="*/ 10287000 h 10291989"/>
              <a:gd name="connsiteX4" fmla="*/ 0 w 7735661"/>
              <a:gd name="connsiteY4" fmla="*/ 0 h 1029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5661" h="10291989">
                <a:moveTo>
                  <a:pt x="0" y="0"/>
                </a:moveTo>
                <a:lnTo>
                  <a:pt x="4412343" y="0"/>
                </a:lnTo>
                <a:lnTo>
                  <a:pt x="7735661" y="10291989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24"/>
          <p:cNvSpPr>
            <a:spLocks noGrp="1"/>
          </p:cNvSpPr>
          <p:nvPr>
            <p:ph type="body" sz="quarter" idx="23" hasCustomPrompt="1"/>
          </p:nvPr>
        </p:nvSpPr>
        <p:spPr>
          <a:xfrm rot="4320000" flipH="1" flipV="1">
            <a:off x="3279223" y="5152487"/>
            <a:ext cx="18291175" cy="3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5524918" y="333818"/>
            <a:ext cx="2002972" cy="2452914"/>
          </a:xfrm>
          <a:prstGeom prst="rect">
            <a:avLst/>
          </a:prstGeom>
        </p:spPr>
        <p:txBody>
          <a:bodyPr wrap="none" lIns="36000" tIns="36000" rIns="36000" bIns="36000"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#0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1136832" y="2503024"/>
            <a:ext cx="6400799" cy="1793403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6000"/>
              </a:lnSpc>
              <a:spcBef>
                <a:spcPts val="0"/>
              </a:spcBef>
              <a:defRPr sz="66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7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 userDrawn="1"/>
        </p:nvSpPr>
        <p:spPr>
          <a:xfrm>
            <a:off x="-29029" y="8792448"/>
            <a:ext cx="18360000" cy="15226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-29029" y="2403701"/>
            <a:ext cx="18360000" cy="259805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0" y="4871130"/>
            <a:ext cx="18291175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260217" y="2699659"/>
            <a:ext cx="9490755" cy="140347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273140" y="3870904"/>
            <a:ext cx="9477831" cy="9276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>
            <a:off x="0" y="2570615"/>
            <a:ext cx="18291175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 userDrawn="1"/>
        </p:nvSpPr>
        <p:spPr>
          <a:xfrm>
            <a:off x="1639197" y="1268774"/>
            <a:ext cx="6071579" cy="6071579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20118" y="1449695"/>
            <a:ext cx="5709736" cy="570973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929482" y="1559059"/>
            <a:ext cx="5491009" cy="5491009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273141" y="5225525"/>
            <a:ext cx="8940801" cy="24235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22" hasCustomPrompt="1"/>
          </p:nvPr>
        </p:nvSpPr>
        <p:spPr>
          <a:xfrm>
            <a:off x="2117661" y="9264663"/>
            <a:ext cx="609600" cy="609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758072" y="9234042"/>
            <a:ext cx="3624375" cy="670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図プレースホルダー 28"/>
          <p:cNvSpPr>
            <a:spLocks noGrp="1"/>
          </p:cNvSpPr>
          <p:nvPr>
            <p:ph type="pic" sz="quarter" idx="24" hasCustomPrompt="1"/>
          </p:nvPr>
        </p:nvSpPr>
        <p:spPr>
          <a:xfrm>
            <a:off x="7382719" y="9264663"/>
            <a:ext cx="609600" cy="609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023130" y="9234042"/>
            <a:ext cx="3624375" cy="670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図プレースホルダー 28"/>
          <p:cNvSpPr>
            <a:spLocks noGrp="1"/>
          </p:cNvSpPr>
          <p:nvPr>
            <p:ph type="pic" sz="quarter" idx="26" hasCustomPrompt="1"/>
          </p:nvPr>
        </p:nvSpPr>
        <p:spPr>
          <a:xfrm>
            <a:off x="12647776" y="9264663"/>
            <a:ext cx="609600" cy="609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3288187" y="9234042"/>
            <a:ext cx="3624375" cy="670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39" name="直線コネクタ 38"/>
          <p:cNvCxnSpPr/>
          <p:nvPr userDrawn="1"/>
        </p:nvCxnSpPr>
        <p:spPr>
          <a:xfrm>
            <a:off x="39796" y="8952104"/>
            <a:ext cx="18291175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8257202" y="1161143"/>
            <a:ext cx="9477831" cy="124255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28" name="涙形 27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涙形 36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5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7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75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25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25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75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425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2" grpId="0" animBg="1"/>
      <p:bldP spid="22" grpId="1" animBg="1"/>
      <p:bldP spid="1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8" grpId="1" animBg="1"/>
      <p:bldP spid="19" grpId="0" animBg="1"/>
      <p:bldP spid="19" grpId="1" animBg="1"/>
      <p:bldP spid="21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29029" y="-29028"/>
            <a:ext cx="18360000" cy="518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001756"/>
            <a:ext cx="18291175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図プレースホルダー 9"/>
          <p:cNvSpPr>
            <a:spLocks noGrp="1"/>
          </p:cNvSpPr>
          <p:nvPr>
            <p:ph type="pic" sz="quarter" idx="10" hasCustomPrompt="1"/>
          </p:nvPr>
        </p:nvSpPr>
        <p:spPr>
          <a:xfrm>
            <a:off x="696006" y="0"/>
            <a:ext cx="7229475" cy="102870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982854" y="174171"/>
            <a:ext cx="8679545" cy="39769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10000"/>
              </a:lnSpc>
              <a:spcBef>
                <a:spcPts val="0"/>
              </a:spcBef>
              <a:defRPr sz="120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982855" y="3918859"/>
            <a:ext cx="8708574" cy="9506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68342" y="5298094"/>
            <a:ext cx="8737601" cy="39329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>
              <a:lnSpc>
                <a:spcPct val="130000"/>
              </a:lnSpc>
              <a:buFontTx/>
              <a:buBlip>
                <a:blip r:embed="rId4"/>
              </a:buBlip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, 3 Icons, Caption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29029" y="-29028"/>
            <a:ext cx="18360000" cy="579678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91175" cy="554267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5619419"/>
            <a:ext cx="18291175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2654127" y="4093318"/>
            <a:ext cx="2615933" cy="2617352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2818878" y="4258159"/>
            <a:ext cx="2286430" cy="228767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468381" y="4855131"/>
            <a:ext cx="987425" cy="98742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514215" y="7517304"/>
            <a:ext cx="4895757" cy="18939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12739" y="6879136"/>
            <a:ext cx="4898708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7838703" y="4093318"/>
            <a:ext cx="2615933" cy="2617352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8003454" y="4258159"/>
            <a:ext cx="2286430" cy="228767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652957" y="4855131"/>
            <a:ext cx="987425" cy="98742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698791" y="7517304"/>
            <a:ext cx="4895757" cy="18939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697315" y="6879136"/>
            <a:ext cx="4898708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3" name="テキスト プレースホルダー 7"/>
          <p:cNvSpPr>
            <a:spLocks noGrp="1"/>
          </p:cNvSpPr>
          <p:nvPr>
            <p:ph type="body" sz="quarter" idx="21" hasCustomPrompt="1"/>
          </p:nvPr>
        </p:nvSpPr>
        <p:spPr>
          <a:xfrm>
            <a:off x="13021115" y="4093318"/>
            <a:ext cx="2615933" cy="2617352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7"/>
          <p:cNvSpPr>
            <a:spLocks noGrp="1"/>
          </p:cNvSpPr>
          <p:nvPr>
            <p:ph type="body" sz="quarter" idx="22" hasCustomPrompt="1"/>
          </p:nvPr>
        </p:nvSpPr>
        <p:spPr>
          <a:xfrm>
            <a:off x="13185866" y="4258159"/>
            <a:ext cx="2286430" cy="228767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13835369" y="4855131"/>
            <a:ext cx="987425" cy="98742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881203" y="7517304"/>
            <a:ext cx="4895757" cy="18939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1879727" y="6879136"/>
            <a:ext cx="4898708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34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29029" y="-29028"/>
            <a:ext cx="10492770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01600" dist="889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6" name="直線コネクタ 105"/>
          <p:cNvCxnSpPr/>
          <p:nvPr userDrawn="1"/>
        </p:nvCxnSpPr>
        <p:spPr>
          <a:xfrm>
            <a:off x="10325687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372410" y="2501896"/>
            <a:ext cx="7266248" cy="5689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0"/>
              </a:lnSpc>
              <a:spcBef>
                <a:spcPts val="0"/>
              </a:spcBef>
              <a:defRPr sz="120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grpSp>
        <p:nvGrpSpPr>
          <p:cNvPr id="50" name="グループ化 49"/>
          <p:cNvGrpSpPr/>
          <p:nvPr userDrawn="1"/>
        </p:nvGrpSpPr>
        <p:grpSpPr>
          <a:xfrm>
            <a:off x="8596454" y="859719"/>
            <a:ext cx="2002861" cy="1003665"/>
            <a:chOff x="7280704" y="761243"/>
            <a:chExt cx="2002861" cy="1003665"/>
          </a:xfrm>
        </p:grpSpPr>
        <p:sp>
          <p:nvSpPr>
            <p:cNvPr id="12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1" name="グループ化 50"/>
          <p:cNvGrpSpPr/>
          <p:nvPr userDrawn="1"/>
        </p:nvGrpSpPr>
        <p:grpSpPr>
          <a:xfrm>
            <a:off x="8596454" y="2364945"/>
            <a:ext cx="2002861" cy="1003665"/>
            <a:chOff x="7280704" y="2081261"/>
            <a:chExt cx="2002861" cy="1003665"/>
          </a:xfrm>
        </p:grpSpPr>
        <p:sp>
          <p:nvSpPr>
            <p:cNvPr id="43" name="二等辺三角形 10"/>
            <p:cNvSpPr/>
            <p:nvPr userDrawn="1"/>
          </p:nvSpPr>
          <p:spPr>
            <a:xfrm rot="16200000" flipH="1">
              <a:off x="7831989" y="1633753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14"/>
            <p:cNvSpPr/>
            <p:nvPr userDrawn="1"/>
          </p:nvSpPr>
          <p:spPr>
            <a:xfrm>
              <a:off x="9105787" y="2081261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コネクタ 44"/>
            <p:cNvCxnSpPr/>
            <p:nvPr/>
          </p:nvCxnSpPr>
          <p:spPr>
            <a:xfrm flipH="1">
              <a:off x="7815410" y="2294133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7815410" y="2957708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H="1">
              <a:off x="7468699" y="2294133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 flipV="1">
              <a:off x="7468699" y="2633859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48"/>
            <p:cNvSpPr/>
            <p:nvPr userDrawn="1"/>
          </p:nvSpPr>
          <p:spPr>
            <a:xfrm>
              <a:off x="8227083" y="2185037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 userDrawn="1"/>
        </p:nvGrpSpPr>
        <p:grpSpPr>
          <a:xfrm>
            <a:off x="8596454" y="3870171"/>
            <a:ext cx="2002861" cy="1003665"/>
            <a:chOff x="7280704" y="761243"/>
            <a:chExt cx="2002861" cy="1003665"/>
          </a:xfrm>
        </p:grpSpPr>
        <p:sp>
          <p:nvSpPr>
            <p:cNvPr id="53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コネクタ 54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正方形/長方形 58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 userDrawn="1"/>
        </p:nvGrpSpPr>
        <p:grpSpPr>
          <a:xfrm>
            <a:off x="8596454" y="5375397"/>
            <a:ext cx="2002861" cy="1003665"/>
            <a:chOff x="7280704" y="2081261"/>
            <a:chExt cx="2002861" cy="1003665"/>
          </a:xfrm>
        </p:grpSpPr>
        <p:sp>
          <p:nvSpPr>
            <p:cNvPr id="61" name="二等辺三角形 10"/>
            <p:cNvSpPr/>
            <p:nvPr userDrawn="1"/>
          </p:nvSpPr>
          <p:spPr>
            <a:xfrm rot="16200000" flipH="1">
              <a:off x="7831989" y="1633753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14"/>
            <p:cNvSpPr/>
            <p:nvPr userDrawn="1"/>
          </p:nvSpPr>
          <p:spPr>
            <a:xfrm>
              <a:off x="9105787" y="2081261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コネクタ 62"/>
            <p:cNvCxnSpPr/>
            <p:nvPr/>
          </p:nvCxnSpPr>
          <p:spPr>
            <a:xfrm flipH="1">
              <a:off x="7815410" y="2294133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>
              <a:off x="7815410" y="2957708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7468699" y="2294133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7468699" y="2633859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正方形/長方形 66"/>
            <p:cNvSpPr/>
            <p:nvPr userDrawn="1"/>
          </p:nvSpPr>
          <p:spPr>
            <a:xfrm>
              <a:off x="8227083" y="2185037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 userDrawn="1"/>
        </p:nvGrpSpPr>
        <p:grpSpPr>
          <a:xfrm>
            <a:off x="8596454" y="6880623"/>
            <a:ext cx="2002861" cy="1003665"/>
            <a:chOff x="7280704" y="761243"/>
            <a:chExt cx="2002861" cy="1003665"/>
          </a:xfrm>
        </p:grpSpPr>
        <p:sp>
          <p:nvSpPr>
            <p:cNvPr id="69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コネクタ 70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正方形/長方形 74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グループ化 75"/>
          <p:cNvGrpSpPr/>
          <p:nvPr userDrawn="1"/>
        </p:nvGrpSpPr>
        <p:grpSpPr>
          <a:xfrm>
            <a:off x="8596454" y="8385848"/>
            <a:ext cx="2002861" cy="1003665"/>
            <a:chOff x="7280704" y="2081261"/>
            <a:chExt cx="2002861" cy="1003665"/>
          </a:xfrm>
        </p:grpSpPr>
        <p:sp>
          <p:nvSpPr>
            <p:cNvPr id="77" name="二等辺三角形 10"/>
            <p:cNvSpPr/>
            <p:nvPr userDrawn="1"/>
          </p:nvSpPr>
          <p:spPr>
            <a:xfrm rot="16200000" flipH="1">
              <a:off x="7831989" y="1633753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14"/>
            <p:cNvSpPr/>
            <p:nvPr userDrawn="1"/>
          </p:nvSpPr>
          <p:spPr>
            <a:xfrm>
              <a:off x="9105787" y="2081261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9" name="直線コネクタ 78"/>
            <p:cNvCxnSpPr/>
            <p:nvPr/>
          </p:nvCxnSpPr>
          <p:spPr>
            <a:xfrm flipH="1">
              <a:off x="7815410" y="2294133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H="1">
              <a:off x="7815410" y="2957708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H="1">
              <a:off x="7468699" y="2294133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7468699" y="2633859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正方形/長方形 82"/>
            <p:cNvSpPr/>
            <p:nvPr userDrawn="1"/>
          </p:nvSpPr>
          <p:spPr>
            <a:xfrm>
              <a:off x="8227083" y="2185037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" name="グループ化 8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85" name="涙形 8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涙形 8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957804" y="1072591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957804" y="2576815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957804" y="4081039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57804" y="5585263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957804" y="7089487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8957804" y="8593712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669655" y="928570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9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669655" y="7644803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669655" y="6950218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9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669655" y="6138921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669655" y="3939394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9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0669655" y="1621275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0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0669655" y="5444806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101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0669655" y="3127157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2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0669655" y="2433982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103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0669655" y="4633039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4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10669655" y="8455632"/>
            <a:ext cx="5705139" cy="972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GORS Here</a:t>
            </a:r>
            <a:endParaRPr kumimoji="1" lang="ja-JP" altLang="en-US" dirty="0"/>
          </a:p>
        </p:txBody>
      </p:sp>
      <p:sp>
        <p:nvSpPr>
          <p:cNvPr id="105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10669655" y="9150685"/>
            <a:ext cx="5711897" cy="52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97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75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75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7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75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75"/>
                            </p:stCondLst>
                            <p:childTnLst>
                              <p:par>
                                <p:cTn id="4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75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75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75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75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75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75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75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75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75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75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75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75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75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>
        <p:tmplLst>
          <p:tmpl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/>
      <p:bldP spid="8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76181" y="3210976"/>
            <a:ext cx="10263906" cy="23393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305656" y="5170488"/>
            <a:ext cx="3708000" cy="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anchor="t">
            <a:norm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216724" y="5509706"/>
            <a:ext cx="9695838" cy="15382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5" name="涙形 1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82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3" name="涙形 2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涙形 3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91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, Caption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 rot="16200000">
            <a:off x="-11554" y="4053483"/>
            <a:ext cx="5416552" cy="2434156"/>
            <a:chOff x="7280704" y="865019"/>
            <a:chExt cx="2002458" cy="899889"/>
          </a:xfrm>
        </p:grpSpPr>
        <p:sp>
          <p:nvSpPr>
            <p:cNvPr id="6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 rot="5400000">
              <a:off x="8530690" y="180035"/>
              <a:ext cx="0" cy="1504943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 flipH="1">
              <a:off x="8549285" y="955825"/>
              <a:ext cx="1" cy="14677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5400000">
              <a:off x="7399765" y="936510"/>
              <a:ext cx="377256" cy="3796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 flipH="1">
              <a:off x="7399486" y="1294582"/>
              <a:ext cx="383798" cy="41684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 userDrawn="1"/>
          </p:nvSpPr>
          <p:spPr>
            <a:xfrm>
              <a:off x="7955044" y="865019"/>
              <a:ext cx="1328118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 userDrawn="1"/>
        </p:nvGrpSpPr>
        <p:grpSpPr>
          <a:xfrm rot="16200000">
            <a:off x="3212878" y="4053483"/>
            <a:ext cx="5416552" cy="2434156"/>
            <a:chOff x="7280704" y="865019"/>
            <a:chExt cx="2002458" cy="899889"/>
          </a:xfrm>
        </p:grpSpPr>
        <p:sp>
          <p:nvSpPr>
            <p:cNvPr id="24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 rot="5400000">
              <a:off x="8530690" y="180035"/>
              <a:ext cx="0" cy="1504943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 flipH="1">
              <a:off x="8549285" y="955825"/>
              <a:ext cx="1" cy="14677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>
              <a:off x="7399765" y="936510"/>
              <a:ext cx="377256" cy="3796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5400000" flipH="1">
              <a:off x="7399486" y="1294582"/>
              <a:ext cx="383798" cy="41684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 userDrawn="1"/>
          </p:nvSpPr>
          <p:spPr>
            <a:xfrm>
              <a:off x="7955044" y="865019"/>
              <a:ext cx="1328118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/>
          <p:cNvGrpSpPr/>
          <p:nvPr userDrawn="1"/>
        </p:nvGrpSpPr>
        <p:grpSpPr>
          <a:xfrm rot="16200000">
            <a:off x="6437310" y="4053482"/>
            <a:ext cx="5416552" cy="2434156"/>
            <a:chOff x="7280704" y="865019"/>
            <a:chExt cx="2002458" cy="899889"/>
          </a:xfrm>
        </p:grpSpPr>
        <p:sp>
          <p:nvSpPr>
            <p:cNvPr id="31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 rot="5400000">
              <a:off x="8530690" y="180035"/>
              <a:ext cx="0" cy="1504943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 flipH="1">
              <a:off x="8549285" y="955825"/>
              <a:ext cx="1" cy="14677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>
              <a:off x="7399765" y="936510"/>
              <a:ext cx="377256" cy="3796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 flipH="1">
              <a:off x="7399486" y="1294582"/>
              <a:ext cx="383798" cy="41684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/>
            <p:cNvSpPr/>
            <p:nvPr userDrawn="1"/>
          </p:nvSpPr>
          <p:spPr>
            <a:xfrm>
              <a:off x="7955044" y="865019"/>
              <a:ext cx="1328118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 rot="16200000">
            <a:off x="9661743" y="4053483"/>
            <a:ext cx="5416552" cy="2434156"/>
            <a:chOff x="7280704" y="865019"/>
            <a:chExt cx="2002458" cy="899889"/>
          </a:xfrm>
        </p:grpSpPr>
        <p:sp>
          <p:nvSpPr>
            <p:cNvPr id="38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 rot="5400000">
              <a:off x="8530690" y="180035"/>
              <a:ext cx="0" cy="1504943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 flipH="1">
              <a:off x="8549285" y="955825"/>
              <a:ext cx="1" cy="14677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>
              <a:off x="7399765" y="936510"/>
              <a:ext cx="377256" cy="3796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 flipH="1">
              <a:off x="7399486" y="1294582"/>
              <a:ext cx="383798" cy="41684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42"/>
            <p:cNvSpPr/>
            <p:nvPr userDrawn="1"/>
          </p:nvSpPr>
          <p:spPr>
            <a:xfrm>
              <a:off x="7955044" y="865019"/>
              <a:ext cx="1328118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 rot="16200000">
            <a:off x="12886176" y="4053483"/>
            <a:ext cx="5416552" cy="2434156"/>
            <a:chOff x="7280704" y="865019"/>
            <a:chExt cx="2002458" cy="899889"/>
          </a:xfrm>
        </p:grpSpPr>
        <p:sp>
          <p:nvSpPr>
            <p:cNvPr id="45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 rot="5400000">
              <a:off x="8530690" y="180035"/>
              <a:ext cx="0" cy="1504943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 flipH="1">
              <a:off x="8549285" y="955825"/>
              <a:ext cx="1" cy="14677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5400000">
              <a:off x="7399765" y="936510"/>
              <a:ext cx="377256" cy="37965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5400000" flipH="1">
              <a:off x="7399486" y="1294582"/>
              <a:ext cx="383798" cy="416842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 userDrawn="1"/>
          </p:nvSpPr>
          <p:spPr>
            <a:xfrm>
              <a:off x="7955044" y="865019"/>
              <a:ext cx="1328118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/>
          <p:cNvSpPr/>
          <p:nvPr userDrawn="1"/>
        </p:nvSpPr>
        <p:spPr>
          <a:xfrm>
            <a:off x="-42205" y="-42204"/>
            <a:ext cx="18374067" cy="5598941"/>
          </a:xfrm>
          <a:custGeom>
            <a:avLst/>
            <a:gdLst>
              <a:gd name="connsiteX0" fmla="*/ 0 w 18360000"/>
              <a:gd name="connsiteY0" fmla="*/ 0 h 4431323"/>
              <a:gd name="connsiteX1" fmla="*/ 18360000 w 18360000"/>
              <a:gd name="connsiteY1" fmla="*/ 0 h 4431323"/>
              <a:gd name="connsiteX2" fmla="*/ 18360000 w 18360000"/>
              <a:gd name="connsiteY2" fmla="*/ 4431323 h 4431323"/>
              <a:gd name="connsiteX3" fmla="*/ 0 w 18360000"/>
              <a:gd name="connsiteY3" fmla="*/ 4431323 h 4431323"/>
              <a:gd name="connsiteX4" fmla="*/ 0 w 18360000"/>
              <a:gd name="connsiteY4" fmla="*/ 0 h 4431323"/>
              <a:gd name="connsiteX0" fmla="*/ 14067 w 18374067"/>
              <a:gd name="connsiteY0" fmla="*/ 0 h 5598941"/>
              <a:gd name="connsiteX1" fmla="*/ 18374067 w 18374067"/>
              <a:gd name="connsiteY1" fmla="*/ 0 h 5598941"/>
              <a:gd name="connsiteX2" fmla="*/ 18374067 w 18374067"/>
              <a:gd name="connsiteY2" fmla="*/ 4431323 h 5598941"/>
              <a:gd name="connsiteX3" fmla="*/ 0 w 18374067"/>
              <a:gd name="connsiteY3" fmla="*/ 5598941 h 5598941"/>
              <a:gd name="connsiteX4" fmla="*/ 14067 w 18374067"/>
              <a:gd name="connsiteY4" fmla="*/ 0 h 559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4067" h="5598941">
                <a:moveTo>
                  <a:pt x="14067" y="0"/>
                </a:moveTo>
                <a:lnTo>
                  <a:pt x="18374067" y="0"/>
                </a:lnTo>
                <a:lnTo>
                  <a:pt x="18374067" y="4431323"/>
                </a:lnTo>
                <a:lnTo>
                  <a:pt x="0" y="5598941"/>
                </a:lnTo>
                <a:lnTo>
                  <a:pt x="14067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88900" dist="762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 userDrawn="1"/>
        </p:nvCxnSpPr>
        <p:spPr>
          <a:xfrm flipV="1">
            <a:off x="0" y="4258461"/>
            <a:ext cx="18291175" cy="1143533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59653" y="575589"/>
            <a:ext cx="7351405" cy="39733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ts val="8000"/>
              </a:lnSpc>
              <a:spcBef>
                <a:spcPts val="0"/>
              </a:spcBef>
              <a:defRPr sz="96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56" name="図プレースホルダー 28"/>
          <p:cNvSpPr>
            <a:spLocks noGrp="1"/>
          </p:cNvSpPr>
          <p:nvPr>
            <p:ph type="pic" sz="quarter" idx="22" hasCustomPrompt="1"/>
          </p:nvPr>
        </p:nvSpPr>
        <p:spPr>
          <a:xfrm>
            <a:off x="2273658" y="56613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図プレースホルダー 28"/>
          <p:cNvSpPr>
            <a:spLocks noGrp="1"/>
          </p:cNvSpPr>
          <p:nvPr>
            <p:ph type="pic" sz="quarter" idx="23" hasCustomPrompt="1"/>
          </p:nvPr>
        </p:nvSpPr>
        <p:spPr>
          <a:xfrm>
            <a:off x="5498090" y="56613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8" name="図プレースホルダー 28"/>
          <p:cNvSpPr>
            <a:spLocks noGrp="1"/>
          </p:cNvSpPr>
          <p:nvPr>
            <p:ph type="pic" sz="quarter" idx="24" hasCustomPrompt="1"/>
          </p:nvPr>
        </p:nvSpPr>
        <p:spPr>
          <a:xfrm>
            <a:off x="8722522" y="56613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9" name="図プレースホルダー 28"/>
          <p:cNvSpPr>
            <a:spLocks noGrp="1"/>
          </p:cNvSpPr>
          <p:nvPr>
            <p:ph type="pic" sz="quarter" idx="25" hasCustomPrompt="1"/>
          </p:nvPr>
        </p:nvSpPr>
        <p:spPr>
          <a:xfrm>
            <a:off x="11946955" y="56613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図プレースホルダー 28"/>
          <p:cNvSpPr>
            <a:spLocks noGrp="1"/>
          </p:cNvSpPr>
          <p:nvPr>
            <p:ph type="pic" sz="quarter" idx="26" hasCustomPrompt="1"/>
          </p:nvPr>
        </p:nvSpPr>
        <p:spPr>
          <a:xfrm>
            <a:off x="15171388" y="56613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620" y="8033513"/>
            <a:ext cx="3211321" cy="831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4307663" y="8033513"/>
            <a:ext cx="3211321" cy="831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534706" y="8033513"/>
            <a:ext cx="3211321" cy="831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761749" y="8033513"/>
            <a:ext cx="3211321" cy="831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3988792" y="8033513"/>
            <a:ext cx="3211321" cy="83153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0" y="9391972"/>
            <a:ext cx="18291176" cy="89502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6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72844" y="9534526"/>
            <a:ext cx="11545486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68" name="直線コネクタ 67"/>
          <p:cNvCxnSpPr/>
          <p:nvPr userDrawn="1"/>
        </p:nvCxnSpPr>
        <p:spPr>
          <a:xfrm>
            <a:off x="72579" y="9498410"/>
            <a:ext cx="1807400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412480" y="1284809"/>
            <a:ext cx="8651632" cy="21859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70" name="グループ化 69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71" name="涙形 70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涙形 71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0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5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5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650"/>
                            </p:stCondLst>
                            <p:childTnLst>
                              <p:par>
                                <p:cTn id="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15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/>
      <p:bldP spid="57" grpId="0"/>
      <p:bldP spid="58" grpId="0"/>
      <p:bldP spid="59" grpId="0"/>
      <p:bldP spid="60" grpId="0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66" grpId="1" animBg="1"/>
      <p:bldP spid="67" grpId="0"/>
      <p:bldP spid="6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29029" y="-29028"/>
            <a:ext cx="9174617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6" name="直線コネクタ 105"/>
          <p:cNvCxnSpPr/>
          <p:nvPr userDrawn="1"/>
        </p:nvCxnSpPr>
        <p:spPr>
          <a:xfrm>
            <a:off x="8975189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86265" y="2383108"/>
            <a:ext cx="7752393" cy="5689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7200"/>
              </a:lnSpc>
              <a:spcBef>
                <a:spcPts val="0"/>
              </a:spcBef>
              <a:defRPr sz="72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grpSp>
        <p:nvGrpSpPr>
          <p:cNvPr id="84" name="グループ化 8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85" name="涙形 8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涙形 8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369082" y="2027507"/>
            <a:ext cx="7543479" cy="6231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43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>
        <p:tmplLst>
          <p:tmpl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/>
      <p:bldP spid="10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29029" y="-29028"/>
            <a:ext cx="9174617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63500" dist="508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6" name="直線コネクタ 105"/>
          <p:cNvCxnSpPr/>
          <p:nvPr userDrawn="1"/>
        </p:nvCxnSpPr>
        <p:spPr>
          <a:xfrm>
            <a:off x="8975189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グループ化 8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85" name="涙形 8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涙形 8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8867775" cy="1028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9361717" y="1915886"/>
            <a:ext cx="8166309" cy="325460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8800"/>
              </a:lnSpc>
              <a:defRPr baseline="0"/>
            </a:lvl1pPr>
          </a:lstStyle>
          <a:p>
            <a:r>
              <a:rPr kumimoji="1" lang="en-US" altLang="ja-JP" dirty="0"/>
              <a:t>SLIDE TITLE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361718" y="5315867"/>
            <a:ext cx="8166308" cy="33636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9468531" y="5085094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3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5" grpId="0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直線コネクタ 105"/>
          <p:cNvCxnSpPr/>
          <p:nvPr userDrawn="1"/>
        </p:nvCxnSpPr>
        <p:spPr>
          <a:xfrm>
            <a:off x="8975189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グループ化 8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85" name="涙形 8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涙形 8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955428" y="3354113"/>
            <a:ext cx="7543479" cy="62319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直角三角形 15"/>
          <p:cNvSpPr/>
          <p:nvPr userDrawn="1"/>
        </p:nvSpPr>
        <p:spPr>
          <a:xfrm rot="10800000" flipH="1">
            <a:off x="-14514" y="-37458"/>
            <a:ext cx="10815525" cy="10368000"/>
          </a:xfrm>
          <a:custGeom>
            <a:avLst/>
            <a:gdLst/>
            <a:ahLst/>
            <a:cxnLst/>
            <a:rect l="l" t="t" r="r" b="b"/>
            <a:pathLst>
              <a:path w="10815525" h="10287000">
                <a:moveTo>
                  <a:pt x="7475651" y="0"/>
                </a:moveTo>
                <a:lnTo>
                  <a:pt x="0" y="0"/>
                </a:lnTo>
                <a:lnTo>
                  <a:pt x="0" y="10287000"/>
                </a:lnTo>
                <a:lnTo>
                  <a:pt x="7475651" y="10287000"/>
                </a:lnTo>
                <a:lnTo>
                  <a:pt x="10815525" y="102870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7298790" y="0"/>
            <a:ext cx="3311153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83771" y="638715"/>
            <a:ext cx="7402286" cy="5689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7200"/>
              </a:lnSpc>
              <a:spcBef>
                <a:spcPts val="0"/>
              </a:spcBef>
              <a:defRPr sz="72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87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0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4" grpId="0">
        <p:tmplLst>
          <p:tmpl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544457" cy="51704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6"/>
          <p:cNvSpPr>
            <a:spLocks noGrp="1"/>
          </p:cNvSpPr>
          <p:nvPr>
            <p:ph type="pic" sz="quarter" idx="11" hasCustomPrompt="1"/>
          </p:nvPr>
        </p:nvSpPr>
        <p:spPr>
          <a:xfrm>
            <a:off x="11422743" y="0"/>
            <a:ext cx="6868432" cy="51704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 marL="0" marR="0" indent="0" algn="l" defTabSz="1633027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5170488"/>
            <a:ext cx="7663544" cy="51704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6"/>
          <p:cNvSpPr>
            <a:spLocks noGrp="1"/>
          </p:cNvSpPr>
          <p:nvPr>
            <p:ph type="pic" sz="quarter" idx="13" hasCustomPrompt="1"/>
          </p:nvPr>
        </p:nvSpPr>
        <p:spPr>
          <a:xfrm>
            <a:off x="7663544" y="5170488"/>
            <a:ext cx="4992914" cy="51704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5544457" y="0"/>
            <a:ext cx="5878286" cy="51704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2656457" y="5170488"/>
            <a:ext cx="5634717" cy="51704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689600" y="508004"/>
            <a:ext cx="5588000" cy="200297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6000"/>
              </a:lnSpc>
              <a:spcBef>
                <a:spcPts val="0"/>
              </a:spcBef>
              <a:defRPr sz="6000" i="0" baseline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689600" y="2510975"/>
            <a:ext cx="5588000" cy="21190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824958" y="5856513"/>
            <a:ext cx="5297714" cy="37664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 userDrawn="1"/>
        </p:nvCxnSpPr>
        <p:spPr>
          <a:xfrm flipH="1">
            <a:off x="5544457" y="5007428"/>
            <a:ext cx="5878286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14" grpId="0" animBg="1"/>
      <p:bldP spid="15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91175" cy="1028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8848579"/>
            <a:ext cx="8159262" cy="759789"/>
          </a:xfrm>
          <a:prstGeom prst="rect">
            <a:avLst/>
          </a:prstGeom>
          <a:blipFill dpi="0" rotWithShape="0">
            <a:blip r:embed="rId2">
              <a:alphaModFix amt="50000"/>
            </a:blip>
            <a:srcRect/>
            <a:tile tx="0" ty="0" sx="100000" sy="100000" flip="none" algn="tl"/>
          </a:blipFill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90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91175" cy="1028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22960" y="7962314"/>
            <a:ext cx="16645254" cy="75978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6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36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0"/>
          <p:cNvSpPr/>
          <p:nvPr userDrawn="1"/>
        </p:nvSpPr>
        <p:spPr>
          <a:xfrm>
            <a:off x="9637486" y="4895440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9054873" y="-29028"/>
            <a:ext cx="181429" cy="10332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8760165" y="1493887"/>
            <a:ext cx="770846" cy="77084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8760165" y="3669609"/>
            <a:ext cx="770846" cy="77084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8760165" y="5845331"/>
            <a:ext cx="770846" cy="77084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8760165" y="8021053"/>
            <a:ext cx="770846" cy="77084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11763827" y="4970343"/>
            <a:ext cx="4826001" cy="1092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0072914" y="5055330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 userDrawn="1"/>
        </p:nvGrpSpPr>
        <p:grpSpPr>
          <a:xfrm flipH="1">
            <a:off x="9769499" y="4991832"/>
            <a:ext cx="2002861" cy="1003665"/>
            <a:chOff x="7280704" y="761243"/>
            <a:chExt cx="2002861" cy="1003665"/>
          </a:xfrm>
        </p:grpSpPr>
        <p:sp>
          <p:nvSpPr>
            <p:cNvPr id="26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コネクタ 27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正方形/長方形 31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792200" y="5204704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297941" y="5995497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正方形/長方形 10"/>
          <p:cNvSpPr/>
          <p:nvPr userDrawn="1"/>
        </p:nvSpPr>
        <p:spPr>
          <a:xfrm>
            <a:off x="9637486" y="543996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21"/>
          <p:cNvSpPr>
            <a:spLocks noGrp="1"/>
          </p:cNvSpPr>
          <p:nvPr>
            <p:ph type="body" sz="quarter" idx="23" hasCustomPrompt="1"/>
          </p:nvPr>
        </p:nvSpPr>
        <p:spPr>
          <a:xfrm>
            <a:off x="11763827" y="618899"/>
            <a:ext cx="4826001" cy="1092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0072914" y="703886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 userDrawn="1"/>
        </p:nvGrpSpPr>
        <p:grpSpPr>
          <a:xfrm flipH="1">
            <a:off x="9769499" y="640388"/>
            <a:ext cx="2002861" cy="1003665"/>
            <a:chOff x="7280704" y="761243"/>
            <a:chExt cx="2002861" cy="1003665"/>
          </a:xfrm>
        </p:grpSpPr>
        <p:sp>
          <p:nvSpPr>
            <p:cNvPr id="39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正方形/長方形 44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92200" y="853260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297941" y="1644053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8" name="正方形/長方形 10"/>
          <p:cNvSpPr/>
          <p:nvPr userDrawn="1"/>
        </p:nvSpPr>
        <p:spPr>
          <a:xfrm flipH="1">
            <a:off x="1345759" y="2689425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21"/>
          <p:cNvSpPr>
            <a:spLocks noGrp="1"/>
          </p:cNvSpPr>
          <p:nvPr>
            <p:ph type="body" sz="quarter" idx="26" hasCustomPrompt="1"/>
          </p:nvPr>
        </p:nvSpPr>
        <p:spPr>
          <a:xfrm>
            <a:off x="1786641" y="2778842"/>
            <a:ext cx="4826001" cy="1092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529443" y="2863829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/>
          <p:cNvGrpSpPr/>
          <p:nvPr userDrawn="1"/>
        </p:nvGrpSpPr>
        <p:grpSpPr>
          <a:xfrm>
            <a:off x="6612642" y="2800331"/>
            <a:ext cx="2002861" cy="1003665"/>
            <a:chOff x="7280704" y="761243"/>
            <a:chExt cx="2002861" cy="1003665"/>
          </a:xfrm>
        </p:grpSpPr>
        <p:sp>
          <p:nvSpPr>
            <p:cNvPr id="52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6969165" y="3013203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60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741770" y="3803996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正方形/長方形 10"/>
          <p:cNvSpPr/>
          <p:nvPr userDrawn="1"/>
        </p:nvSpPr>
        <p:spPr>
          <a:xfrm flipH="1">
            <a:off x="1349299" y="7071162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プレースホルダー 21"/>
          <p:cNvSpPr>
            <a:spLocks noGrp="1"/>
          </p:cNvSpPr>
          <p:nvPr>
            <p:ph type="body" sz="quarter" idx="29" hasCustomPrompt="1"/>
          </p:nvPr>
        </p:nvSpPr>
        <p:spPr>
          <a:xfrm>
            <a:off x="1790181" y="7160579"/>
            <a:ext cx="4826001" cy="1092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532983" y="7245566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4" name="グループ化 63"/>
          <p:cNvGrpSpPr/>
          <p:nvPr userDrawn="1"/>
        </p:nvGrpSpPr>
        <p:grpSpPr>
          <a:xfrm>
            <a:off x="6616182" y="7182068"/>
            <a:ext cx="2002861" cy="1003665"/>
            <a:chOff x="7280704" y="761243"/>
            <a:chExt cx="2002861" cy="1003665"/>
          </a:xfrm>
        </p:grpSpPr>
        <p:sp>
          <p:nvSpPr>
            <p:cNvPr id="65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7" name="直線コネクタ 66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正方形/長方形 70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6972705" y="7394940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73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745310" y="8185733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4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9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7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29029" y="-29028"/>
            <a:ext cx="18360000" cy="518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001756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194310" y="961964"/>
            <a:ext cx="9468090" cy="39769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8800"/>
              </a:lnSpc>
              <a:spcBef>
                <a:spcPts val="0"/>
              </a:spcBef>
              <a:defRPr sz="88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174524" y="5298094"/>
            <a:ext cx="9531420" cy="39329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>
              <a:lnSpc>
                <a:spcPct val="130000"/>
              </a:lnSpc>
              <a:buFontTx/>
              <a:buBlip>
                <a:blip r:embed="rId4"/>
              </a:buBlip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67" y="767381"/>
            <a:ext cx="4144801" cy="8468751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901980" y="1851143"/>
            <a:ext cx="3559175" cy="6329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4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25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29029" y="-29028"/>
            <a:ext cx="18360000" cy="518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001756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723644" y="961964"/>
            <a:ext cx="7593685" cy="39769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8800"/>
              </a:lnSpc>
              <a:spcBef>
                <a:spcPts val="0"/>
              </a:spcBef>
              <a:defRPr sz="88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20774" y="5298094"/>
            <a:ext cx="7644479" cy="39329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>
              <a:lnSpc>
                <a:spcPct val="130000"/>
              </a:lnSpc>
              <a:buFontTx/>
              <a:buBlip>
                <a:blip r:embed="rId4"/>
              </a:buBlip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94" y="961964"/>
            <a:ext cx="5876715" cy="8355707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89" y="4118967"/>
            <a:ext cx="2544365" cy="5198704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1167838" y="4797663"/>
            <a:ext cx="2184867" cy="38413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3765140" y="1737549"/>
            <a:ext cx="5101223" cy="68045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5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25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>
        <p:tmplLst>
          <p:tmpl>
            <p:tnLst>
              <p:par>
                <p:cTn presetID="2" presetClass="entr" presetSubtype="3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7325" y="2854193"/>
            <a:ext cx="1911397" cy="495461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8770" y="2854193"/>
            <a:ext cx="1911397" cy="495461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9090215" y="2854193"/>
            <a:ext cx="1911397" cy="495461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001659" y="2854193"/>
            <a:ext cx="1911397" cy="495461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2</a:t>
            </a:r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3</a:t>
            </a: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4</a:t>
            </a: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5</a:t>
            </a: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6</a:t>
            </a:r>
          </a:p>
        </p:txBody>
      </p:sp>
      <p:sp>
        <p:nvSpPr>
          <p:cNvPr id="27" name="テキスト ボックス 26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7</a:t>
            </a:r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8</a:t>
            </a:r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5201284" y="-441781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9</a:t>
            </a:r>
          </a:p>
        </p:txBody>
      </p:sp>
      <p:sp>
        <p:nvSpPr>
          <p:cNvPr id="30" name="テキスト ボックス 29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2</a:t>
            </a:r>
          </a:p>
        </p:txBody>
      </p:sp>
      <p:sp>
        <p:nvSpPr>
          <p:cNvPr id="32" name="テキスト ボックス 31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3</a:t>
            </a:r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4</a:t>
            </a:r>
          </a:p>
        </p:txBody>
      </p:sp>
      <p:sp>
        <p:nvSpPr>
          <p:cNvPr id="34" name="テキスト ボックス 33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5</a:t>
            </a:r>
          </a:p>
        </p:txBody>
      </p:sp>
      <p:sp>
        <p:nvSpPr>
          <p:cNvPr id="35" name="テキスト ボックス 34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6</a:t>
            </a:r>
          </a:p>
        </p:txBody>
      </p:sp>
      <p:sp>
        <p:nvSpPr>
          <p:cNvPr id="36" name="テキスト ボックス 35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7</a:t>
            </a:r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8</a:t>
            </a: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7165970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9</a:t>
            </a: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0</a:t>
            </a: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8</a:t>
            </a: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</a:p>
        </p:txBody>
      </p:sp>
      <p:sp>
        <p:nvSpPr>
          <p:cNvPr id="43" name="テキスト ボックス 42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7</a:t>
            </a:r>
          </a:p>
        </p:txBody>
      </p:sp>
      <p:sp>
        <p:nvSpPr>
          <p:cNvPr id="44" name="テキスト ボックス 43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3</a:t>
            </a:r>
          </a:p>
        </p:txBody>
      </p:sp>
      <p:sp>
        <p:nvSpPr>
          <p:cNvPr id="45" name="テキスト ボックス 44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9</a:t>
            </a:r>
          </a:p>
        </p:txBody>
      </p:sp>
      <p:sp>
        <p:nvSpPr>
          <p:cNvPr id="46" name="テキスト ボックス 45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6</a:t>
            </a:r>
          </a:p>
        </p:txBody>
      </p:sp>
      <p:sp>
        <p:nvSpPr>
          <p:cNvPr id="47" name="テキスト ボックス 46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4</a:t>
            </a:r>
          </a:p>
        </p:txBody>
      </p:sp>
      <p:sp>
        <p:nvSpPr>
          <p:cNvPr id="48" name="テキスト ボックス 47"/>
          <p:cNvSpPr txBox="1"/>
          <p:nvPr userDrawn="1"/>
        </p:nvSpPr>
        <p:spPr>
          <a:xfrm>
            <a:off x="9070327" y="-441782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2</a:t>
            </a:r>
          </a:p>
        </p:txBody>
      </p:sp>
      <p:sp>
        <p:nvSpPr>
          <p:cNvPr id="49" name="テキスト ボックス 48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0</a:t>
            </a:r>
          </a:p>
        </p:txBody>
      </p:sp>
      <p:sp>
        <p:nvSpPr>
          <p:cNvPr id="50" name="テキスト ボックス 49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8</a:t>
            </a:r>
          </a:p>
        </p:txBody>
      </p:sp>
      <p:sp>
        <p:nvSpPr>
          <p:cNvPr id="51" name="テキスト ボックス 50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1</a:t>
            </a:r>
          </a:p>
        </p:txBody>
      </p:sp>
      <p:sp>
        <p:nvSpPr>
          <p:cNvPr id="52" name="テキスト ボックス 51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7</a:t>
            </a:r>
          </a:p>
        </p:txBody>
      </p:sp>
      <p:sp>
        <p:nvSpPr>
          <p:cNvPr id="53" name="テキスト ボックス 52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3</a:t>
            </a:r>
          </a:p>
        </p:txBody>
      </p:sp>
      <p:sp>
        <p:nvSpPr>
          <p:cNvPr id="54" name="テキスト ボックス 53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9</a:t>
            </a:r>
          </a:p>
        </p:txBody>
      </p:sp>
      <p:sp>
        <p:nvSpPr>
          <p:cNvPr id="55" name="テキスト ボックス 54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6</a:t>
            </a:r>
          </a:p>
        </p:txBody>
      </p:sp>
      <p:sp>
        <p:nvSpPr>
          <p:cNvPr id="56" name="テキスト ボックス 55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4</a:t>
            </a:r>
          </a:p>
        </p:txBody>
      </p:sp>
      <p:sp>
        <p:nvSpPr>
          <p:cNvPr id="57" name="テキスト ボックス 56"/>
          <p:cNvSpPr txBox="1"/>
          <p:nvPr userDrawn="1"/>
        </p:nvSpPr>
        <p:spPr>
          <a:xfrm>
            <a:off x="10992428" y="6378118"/>
            <a:ext cx="19945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0" dirty="0">
                <a:solidFill>
                  <a:schemeClr val="accent2">
                    <a:alpha val="43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2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91175" cy="33718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5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915150"/>
            <a:ext cx="18291175" cy="33718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620270" y="1912709"/>
            <a:ext cx="8251032" cy="14477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145587" y="7460340"/>
            <a:ext cx="8008143" cy="18578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203645" y="7235368"/>
            <a:ext cx="3946298" cy="10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anchor="t">
            <a:norm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7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100"/>
                            </p:stCondLst>
                            <p:childTnLst>
                              <p:par>
                                <p:cTn id="17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4" grpId="1"/>
      <p:bldP spid="21" grpId="0"/>
      <p:bldP spid="21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29029" y="-29029"/>
            <a:ext cx="18360000" cy="7518399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7324041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174524" y="7590971"/>
            <a:ext cx="9776378" cy="16401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67" y="767381"/>
            <a:ext cx="4144801" cy="8468751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901980" y="1851143"/>
            <a:ext cx="3559175" cy="6329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28"/>
          <p:cNvSpPr>
            <a:spLocks noGrp="1"/>
          </p:cNvSpPr>
          <p:nvPr>
            <p:ph type="pic" sz="quarter" idx="22" hasCustomPrompt="1"/>
          </p:nvPr>
        </p:nvSpPr>
        <p:spPr>
          <a:xfrm>
            <a:off x="7158226" y="1311728"/>
            <a:ext cx="767673" cy="76767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069942" y="2002528"/>
            <a:ext cx="8880959" cy="9583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069942" y="1369785"/>
            <a:ext cx="8880960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1" name="図プレースホルダー 28"/>
          <p:cNvSpPr>
            <a:spLocks noGrp="1"/>
          </p:cNvSpPr>
          <p:nvPr>
            <p:ph type="pic" sz="quarter" idx="24" hasCustomPrompt="1"/>
          </p:nvPr>
        </p:nvSpPr>
        <p:spPr>
          <a:xfrm>
            <a:off x="7158226" y="3124085"/>
            <a:ext cx="767673" cy="76767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069942" y="3814885"/>
            <a:ext cx="8880959" cy="9583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8069942" y="3182142"/>
            <a:ext cx="8880960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図プレースホルダー 28"/>
          <p:cNvSpPr>
            <a:spLocks noGrp="1"/>
          </p:cNvSpPr>
          <p:nvPr>
            <p:ph type="pic" sz="quarter" idx="27" hasCustomPrompt="1"/>
          </p:nvPr>
        </p:nvSpPr>
        <p:spPr>
          <a:xfrm>
            <a:off x="7158226" y="4936442"/>
            <a:ext cx="767673" cy="76767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8069942" y="5627242"/>
            <a:ext cx="8880959" cy="9583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069942" y="4994499"/>
            <a:ext cx="8880960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23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9" grpId="0"/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29029" y="5131136"/>
            <a:ext cx="18360000" cy="518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311252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438228" y="1859612"/>
            <a:ext cx="6991643" cy="316634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spcBef>
                <a:spcPts val="0"/>
              </a:spcBef>
              <a:defRPr sz="6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451725" y="5438774"/>
            <a:ext cx="6969799" cy="39329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9" y="1772528"/>
            <a:ext cx="8991826" cy="7284159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30777" y="2096087"/>
            <a:ext cx="8304066" cy="45579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5" name="涙形 1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65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3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2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>
        <p:tmplLst>
          <p:tmpl>
            <p:tnLst>
              <p:par>
                <p:cTn presetID="2" presetClass="entr" presetSubtype="3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 userDrawn="1"/>
        </p:nvSpPr>
        <p:spPr>
          <a:xfrm>
            <a:off x="-29029" y="-29028"/>
            <a:ext cx="4340513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0" name="涙形 9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涙形 10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3" name="二等辺三角形 10"/>
          <p:cNvSpPr/>
          <p:nvPr userDrawn="1"/>
        </p:nvSpPr>
        <p:spPr>
          <a:xfrm rot="5400000">
            <a:off x="9801448" y="-1532943"/>
            <a:ext cx="900329" cy="7791726"/>
          </a:xfrm>
          <a:custGeom>
            <a:avLst/>
            <a:gdLst/>
            <a:ahLst/>
            <a:cxnLst/>
            <a:rect l="l" t="t" r="r" b="b"/>
            <a:pathLst>
              <a:path w="900329" h="7791726">
                <a:moveTo>
                  <a:pt x="0" y="7791726"/>
                </a:moveTo>
                <a:lnTo>
                  <a:pt x="0" y="7701661"/>
                </a:lnTo>
                <a:lnTo>
                  <a:pt x="0" y="4405936"/>
                </a:lnTo>
                <a:lnTo>
                  <a:pt x="0" y="4404936"/>
                </a:lnTo>
                <a:lnTo>
                  <a:pt x="0" y="2803892"/>
                </a:lnTo>
                <a:lnTo>
                  <a:pt x="0" y="2802892"/>
                </a:lnTo>
                <a:lnTo>
                  <a:pt x="441" y="2802892"/>
                </a:lnTo>
                <a:lnTo>
                  <a:pt x="441" y="2083768"/>
                </a:lnTo>
                <a:lnTo>
                  <a:pt x="441" y="2082768"/>
                </a:lnTo>
                <a:lnTo>
                  <a:pt x="441" y="481724"/>
                </a:lnTo>
                <a:lnTo>
                  <a:pt x="441" y="480724"/>
                </a:lnTo>
                <a:lnTo>
                  <a:pt x="1375" y="480724"/>
                </a:lnTo>
                <a:lnTo>
                  <a:pt x="450385" y="0"/>
                </a:lnTo>
                <a:lnTo>
                  <a:pt x="899395" y="480724"/>
                </a:lnTo>
                <a:lnTo>
                  <a:pt x="900329" y="480724"/>
                </a:lnTo>
                <a:lnTo>
                  <a:pt x="900329" y="481724"/>
                </a:lnTo>
                <a:lnTo>
                  <a:pt x="900329" y="2082768"/>
                </a:lnTo>
                <a:lnTo>
                  <a:pt x="900329" y="2083768"/>
                </a:lnTo>
                <a:lnTo>
                  <a:pt x="900329" y="5379493"/>
                </a:lnTo>
                <a:lnTo>
                  <a:pt x="900329" y="5469558"/>
                </a:lnTo>
                <a:lnTo>
                  <a:pt x="899888" y="5469558"/>
                </a:lnTo>
                <a:lnTo>
                  <a:pt x="899888" y="7701661"/>
                </a:lnTo>
                <a:lnTo>
                  <a:pt x="899888" y="7791726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6480883" y="2023415"/>
            <a:ext cx="7455472" cy="663576"/>
            <a:chOff x="212789" y="3126253"/>
            <a:chExt cx="7455472" cy="663576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212789" y="3126253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12789" y="3789829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607492" y="2023415"/>
            <a:ext cx="6982152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597582" y="2813085"/>
            <a:ext cx="10152716" cy="121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28" name="二等辺三角形 10"/>
          <p:cNvSpPr/>
          <p:nvPr userDrawn="1"/>
        </p:nvSpPr>
        <p:spPr>
          <a:xfrm rot="5400000">
            <a:off x="9801449" y="979787"/>
            <a:ext cx="900329" cy="7791726"/>
          </a:xfrm>
          <a:custGeom>
            <a:avLst/>
            <a:gdLst/>
            <a:ahLst/>
            <a:cxnLst/>
            <a:rect l="l" t="t" r="r" b="b"/>
            <a:pathLst>
              <a:path w="900329" h="7791726">
                <a:moveTo>
                  <a:pt x="0" y="7791726"/>
                </a:moveTo>
                <a:lnTo>
                  <a:pt x="0" y="7701661"/>
                </a:lnTo>
                <a:lnTo>
                  <a:pt x="0" y="4405936"/>
                </a:lnTo>
                <a:lnTo>
                  <a:pt x="0" y="4404936"/>
                </a:lnTo>
                <a:lnTo>
                  <a:pt x="0" y="2803892"/>
                </a:lnTo>
                <a:lnTo>
                  <a:pt x="0" y="2802892"/>
                </a:lnTo>
                <a:lnTo>
                  <a:pt x="441" y="2802892"/>
                </a:lnTo>
                <a:lnTo>
                  <a:pt x="441" y="2083768"/>
                </a:lnTo>
                <a:lnTo>
                  <a:pt x="441" y="2082768"/>
                </a:lnTo>
                <a:lnTo>
                  <a:pt x="441" y="481724"/>
                </a:lnTo>
                <a:lnTo>
                  <a:pt x="441" y="480724"/>
                </a:lnTo>
                <a:lnTo>
                  <a:pt x="1375" y="480724"/>
                </a:lnTo>
                <a:lnTo>
                  <a:pt x="450385" y="0"/>
                </a:lnTo>
                <a:lnTo>
                  <a:pt x="899395" y="480724"/>
                </a:lnTo>
                <a:lnTo>
                  <a:pt x="900329" y="480724"/>
                </a:lnTo>
                <a:lnTo>
                  <a:pt x="900329" y="481724"/>
                </a:lnTo>
                <a:lnTo>
                  <a:pt x="900329" y="2082768"/>
                </a:lnTo>
                <a:lnTo>
                  <a:pt x="900329" y="2083768"/>
                </a:lnTo>
                <a:lnTo>
                  <a:pt x="900329" y="5379493"/>
                </a:lnTo>
                <a:lnTo>
                  <a:pt x="900329" y="5469558"/>
                </a:lnTo>
                <a:lnTo>
                  <a:pt x="899888" y="5469558"/>
                </a:lnTo>
                <a:lnTo>
                  <a:pt x="899888" y="7701661"/>
                </a:lnTo>
                <a:lnTo>
                  <a:pt x="899888" y="7791726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6480884" y="4536145"/>
            <a:ext cx="7455472" cy="663576"/>
            <a:chOff x="212789" y="3126253"/>
            <a:chExt cx="7455472" cy="663576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212789" y="3126253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12789" y="3789829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607493" y="4536145"/>
            <a:ext cx="6982152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597583" y="5325815"/>
            <a:ext cx="10152716" cy="121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36" name="二等辺三角形 10"/>
          <p:cNvSpPr/>
          <p:nvPr userDrawn="1"/>
        </p:nvSpPr>
        <p:spPr>
          <a:xfrm rot="5400000">
            <a:off x="9801449" y="3504595"/>
            <a:ext cx="900329" cy="7791726"/>
          </a:xfrm>
          <a:custGeom>
            <a:avLst/>
            <a:gdLst/>
            <a:ahLst/>
            <a:cxnLst/>
            <a:rect l="l" t="t" r="r" b="b"/>
            <a:pathLst>
              <a:path w="900329" h="7791726">
                <a:moveTo>
                  <a:pt x="0" y="7791726"/>
                </a:moveTo>
                <a:lnTo>
                  <a:pt x="0" y="7701661"/>
                </a:lnTo>
                <a:lnTo>
                  <a:pt x="0" y="4405936"/>
                </a:lnTo>
                <a:lnTo>
                  <a:pt x="0" y="4404936"/>
                </a:lnTo>
                <a:lnTo>
                  <a:pt x="0" y="2803892"/>
                </a:lnTo>
                <a:lnTo>
                  <a:pt x="0" y="2802892"/>
                </a:lnTo>
                <a:lnTo>
                  <a:pt x="441" y="2802892"/>
                </a:lnTo>
                <a:lnTo>
                  <a:pt x="441" y="2083768"/>
                </a:lnTo>
                <a:lnTo>
                  <a:pt x="441" y="2082768"/>
                </a:lnTo>
                <a:lnTo>
                  <a:pt x="441" y="481724"/>
                </a:lnTo>
                <a:lnTo>
                  <a:pt x="441" y="480724"/>
                </a:lnTo>
                <a:lnTo>
                  <a:pt x="1375" y="480724"/>
                </a:lnTo>
                <a:lnTo>
                  <a:pt x="450385" y="0"/>
                </a:lnTo>
                <a:lnTo>
                  <a:pt x="899395" y="480724"/>
                </a:lnTo>
                <a:lnTo>
                  <a:pt x="900329" y="480724"/>
                </a:lnTo>
                <a:lnTo>
                  <a:pt x="900329" y="481724"/>
                </a:lnTo>
                <a:lnTo>
                  <a:pt x="900329" y="2082768"/>
                </a:lnTo>
                <a:lnTo>
                  <a:pt x="900329" y="2083768"/>
                </a:lnTo>
                <a:lnTo>
                  <a:pt x="900329" y="5379493"/>
                </a:lnTo>
                <a:lnTo>
                  <a:pt x="900329" y="5469558"/>
                </a:lnTo>
                <a:lnTo>
                  <a:pt x="899888" y="5469558"/>
                </a:lnTo>
                <a:lnTo>
                  <a:pt x="899888" y="7701661"/>
                </a:lnTo>
                <a:lnTo>
                  <a:pt x="899888" y="7791726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 userDrawn="1"/>
        </p:nvGrpSpPr>
        <p:grpSpPr>
          <a:xfrm>
            <a:off x="6480884" y="7060953"/>
            <a:ext cx="7455472" cy="663576"/>
            <a:chOff x="212789" y="3126253"/>
            <a:chExt cx="7455472" cy="663576"/>
          </a:xfrm>
        </p:grpSpPr>
        <p:cxnSp>
          <p:nvCxnSpPr>
            <p:cNvPr id="38" name="直線コネクタ 37"/>
            <p:cNvCxnSpPr/>
            <p:nvPr/>
          </p:nvCxnSpPr>
          <p:spPr>
            <a:xfrm>
              <a:off x="212789" y="3126253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212789" y="3789829"/>
              <a:ext cx="710876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07493" y="7060953"/>
            <a:ext cx="6982152" cy="6476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597583" y="7850623"/>
            <a:ext cx="10152716" cy="12107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cxnSp>
        <p:nvCxnSpPr>
          <p:cNvPr id="45" name="直線コネクタ 44"/>
          <p:cNvCxnSpPr/>
          <p:nvPr userDrawn="1"/>
        </p:nvCxnSpPr>
        <p:spPr>
          <a:xfrm>
            <a:off x="4151085" y="0"/>
            <a:ext cx="0" cy="10338972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84" y="866363"/>
            <a:ext cx="4144801" cy="8468751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531897" y="1964193"/>
            <a:ext cx="3559175" cy="63293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1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2" grpId="0"/>
      <p:bldP spid="13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4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-29029" y="5154972"/>
            <a:ext cx="18360000" cy="518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>
            <a:off x="0" y="5316989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 userDrawn="1"/>
        </p:nvSpPr>
        <p:spPr>
          <a:xfrm>
            <a:off x="628206" y="2067583"/>
            <a:ext cx="10360933" cy="714377"/>
          </a:xfrm>
          <a:custGeom>
            <a:avLst/>
            <a:gdLst/>
            <a:ahLst/>
            <a:cxnLst/>
            <a:rect l="l" t="t" r="r" b="b"/>
            <a:pathLst>
              <a:path w="9179608" h="714377">
                <a:moveTo>
                  <a:pt x="169868" y="0"/>
                </a:moveTo>
                <a:lnTo>
                  <a:pt x="9009740" y="0"/>
                </a:lnTo>
                <a:cubicBezTo>
                  <a:pt x="9103556" y="0"/>
                  <a:pt x="9179608" y="76052"/>
                  <a:pt x="9179608" y="169868"/>
                </a:cubicBezTo>
                <a:lnTo>
                  <a:pt x="9179608" y="714377"/>
                </a:lnTo>
                <a:lnTo>
                  <a:pt x="0" y="714377"/>
                </a:lnTo>
                <a:lnTo>
                  <a:pt x="0" y="169868"/>
                </a:lnTo>
                <a:cubicBezTo>
                  <a:pt x="0" y="76052"/>
                  <a:pt x="76052" y="0"/>
                  <a:pt x="169868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77800" dist="88900" algn="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628207" y="2686710"/>
            <a:ext cx="10360932" cy="58801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17973" y="2232734"/>
            <a:ext cx="820614" cy="267286"/>
            <a:chOff x="1266091" y="2232734"/>
            <a:chExt cx="820614" cy="267286"/>
          </a:xfrm>
          <a:blipFill dpi="0" rotWithShape="1">
            <a:blip r:embed="rId4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円/楕円 9"/>
            <p:cNvSpPr/>
            <p:nvPr userDrawn="1"/>
          </p:nvSpPr>
          <p:spPr>
            <a:xfrm>
              <a:off x="1266091" y="2232734"/>
              <a:ext cx="267286" cy="267286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 userDrawn="1"/>
          </p:nvSpPr>
          <p:spPr>
            <a:xfrm>
              <a:off x="1542755" y="2232734"/>
              <a:ext cx="267286" cy="267286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 userDrawn="1"/>
          </p:nvSpPr>
          <p:spPr>
            <a:xfrm>
              <a:off x="1819419" y="2232734"/>
              <a:ext cx="267286" cy="267286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 userDrawn="1"/>
        </p:nvGrpSpPr>
        <p:grpSpPr>
          <a:xfrm>
            <a:off x="10412105" y="2203721"/>
            <a:ext cx="432000" cy="348274"/>
            <a:chOff x="9655539" y="2203721"/>
            <a:chExt cx="432000" cy="348274"/>
          </a:xfrm>
          <a:blipFill dpi="0" rotWithShape="1">
            <a:blip r:embed="rId4"/>
            <a:srcRect/>
            <a:tile tx="0" ty="0" sx="100000" sy="100000" flip="none" algn="tl"/>
          </a:blipFill>
        </p:grpSpPr>
        <p:sp>
          <p:nvSpPr>
            <p:cNvPr id="14" name="正方形/長方形 13"/>
            <p:cNvSpPr/>
            <p:nvPr userDrawn="1"/>
          </p:nvSpPr>
          <p:spPr>
            <a:xfrm>
              <a:off x="9655539" y="2203721"/>
              <a:ext cx="432000" cy="108000"/>
            </a:xfrm>
            <a:prstGeom prst="rect">
              <a:avLst/>
            </a:prstGeom>
            <a:grpFill/>
            <a:ln>
              <a:noFill/>
            </a:ln>
            <a:effectLst>
              <a:outerShdw blurRad="88900" dist="76200" dir="5400000" algn="t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>
            <a:xfrm>
              <a:off x="9655539" y="2323858"/>
              <a:ext cx="432000" cy="108000"/>
            </a:xfrm>
            <a:prstGeom prst="rect">
              <a:avLst/>
            </a:prstGeom>
            <a:grpFill/>
            <a:ln>
              <a:noFill/>
            </a:ln>
            <a:effectLst>
              <a:outerShdw blurRad="88900" dist="76200" dir="5400000" algn="t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>
            <a:xfrm>
              <a:off x="9655539" y="2443995"/>
              <a:ext cx="432000" cy="108000"/>
            </a:xfrm>
            <a:prstGeom prst="rect">
              <a:avLst/>
            </a:prstGeom>
            <a:grpFill/>
            <a:ln>
              <a:noFill/>
            </a:ln>
            <a:effectLst>
              <a:outerShdw blurRad="88900" dist="76200" dir="5400000" algn="t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1264913" y="1859612"/>
            <a:ext cx="6486058" cy="316634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spcBef>
                <a:spcPts val="0"/>
              </a:spcBef>
              <a:defRPr sz="6000" i="0" baseline="0"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1274063" y="5438774"/>
            <a:ext cx="6476567" cy="35600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21" name="涙形 20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涙形 21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59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7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  <p:bldP spid="18" grpId="0">
        <p:tmplLst>
          <p:tmpl>
            <p:tnLst>
              <p:par>
                <p:cTn presetID="2" presetClass="entr" presetSubtype="3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c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98867" y="3281656"/>
            <a:ext cx="16093440" cy="39769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6000"/>
              </a:lnSpc>
              <a:spcBef>
                <a:spcPts val="0"/>
              </a:spcBef>
              <a:defRPr sz="66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br>
              <a:rPr kumimoji="1" lang="en-US" altLang="ja-JP" dirty="0"/>
            </a:b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62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6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1046392" y="1517278"/>
            <a:ext cx="7325471" cy="7325471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63127" y="1634013"/>
            <a:ext cx="7092000" cy="70920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949920" y="2590615"/>
            <a:ext cx="8517767" cy="140788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8800"/>
              </a:lnSpc>
              <a:spcBef>
                <a:spcPts val="0"/>
              </a:spcBef>
              <a:defRPr sz="88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図プレースホルダー 28"/>
          <p:cNvSpPr>
            <a:spLocks noGrp="1"/>
          </p:cNvSpPr>
          <p:nvPr>
            <p:ph type="pic" sz="quarter" idx="22" hasCustomPrompt="1"/>
          </p:nvPr>
        </p:nvSpPr>
        <p:spPr>
          <a:xfrm>
            <a:off x="8949920" y="4102238"/>
            <a:ext cx="1077775" cy="10777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069898" y="4161932"/>
            <a:ext cx="7397789" cy="9583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0" name="図プレースホルダー 28"/>
          <p:cNvSpPr>
            <a:spLocks noGrp="1"/>
          </p:cNvSpPr>
          <p:nvPr>
            <p:ph type="pic" sz="quarter" idx="26" hasCustomPrompt="1"/>
          </p:nvPr>
        </p:nvSpPr>
        <p:spPr>
          <a:xfrm>
            <a:off x="8949921" y="6400801"/>
            <a:ext cx="649459" cy="64945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636368" y="6330461"/>
            <a:ext cx="3432516" cy="770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2" name="図プレースホルダー 28"/>
          <p:cNvSpPr>
            <a:spLocks noGrp="1"/>
          </p:cNvSpPr>
          <p:nvPr>
            <p:ph type="pic" sz="quarter" idx="28" hasCustomPrompt="1"/>
          </p:nvPr>
        </p:nvSpPr>
        <p:spPr>
          <a:xfrm>
            <a:off x="13305692" y="6400801"/>
            <a:ext cx="649459" cy="64945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3992139" y="6330461"/>
            <a:ext cx="3432516" cy="770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図プレースホルダー 28"/>
          <p:cNvSpPr>
            <a:spLocks noGrp="1"/>
          </p:cNvSpPr>
          <p:nvPr>
            <p:ph type="pic" sz="quarter" idx="30" hasCustomPrompt="1"/>
          </p:nvPr>
        </p:nvSpPr>
        <p:spPr>
          <a:xfrm>
            <a:off x="8950749" y="7365418"/>
            <a:ext cx="649459" cy="64945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637196" y="7295078"/>
            <a:ext cx="3432516" cy="770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図プレースホルダー 28"/>
          <p:cNvSpPr>
            <a:spLocks noGrp="1"/>
          </p:cNvSpPr>
          <p:nvPr>
            <p:ph type="pic" sz="quarter" idx="32" hasCustomPrompt="1"/>
          </p:nvPr>
        </p:nvSpPr>
        <p:spPr>
          <a:xfrm>
            <a:off x="13306520" y="7365418"/>
            <a:ext cx="649459" cy="649459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3992967" y="7295078"/>
            <a:ext cx="3432516" cy="7708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8949920" y="6093816"/>
            <a:ext cx="8517767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0"/>
      <p:bldP spid="7" grpId="0">
        <p:tmplLst>
          <p:tmpl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34" presetClass="emph" presetSubtype="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animMotion origin="layout" path="M 0.0 0.0 L 0.0 -0.07213" pathEditMode="relative" ptsTypes="">
                      <p:cBhvr>
                        <p:cTn dur="250" accel="500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Rot by="1500000">
                      <p:cBhvr>
                        <p:cTn dur="125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r</p:attrName>
                        </p:attrNameLst>
                      </p:cBhvr>
                    </p:animRot>
                    <p:animRot by="-1500000">
                      <p:cBhvr>
                        <p:cTn dur="125" fill="hold">
                          <p:stCondLst>
                            <p:cond delay="125"/>
                          </p:stCondLst>
                        </p:cTn>
                        <p:tgtEl>
                          <p:spTgt spid="7"/>
                        </p:tgtEl>
                        <p:attrNameLst>
                          <p:attrName>r</p:attrName>
                        </p:attrNameLst>
                      </p:cBhvr>
                    </p:animRot>
                    <p:animRot by="-1500000">
                      <p:cBhvr>
                        <p:cTn dur="125" fill="hold">
                          <p:stCondLst>
                            <p:cond delay="250"/>
                          </p:stCondLst>
                        </p:cTn>
                        <p:tgtEl>
                          <p:spTgt spid="7"/>
                        </p:tgtEl>
                        <p:attrNameLst>
                          <p:attrName>r</p:attrName>
                        </p:attrNameLst>
                      </p:cBhvr>
                    </p:animRot>
                    <p:animRot by="1500000">
                      <p:cBhvr>
                        <p:cTn dur="125" fill="hold">
                          <p:stCondLst>
                            <p:cond delay="375"/>
                          </p:stCondLst>
                        </p:cTn>
                        <p:tgtEl>
                          <p:spTgt spid="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8" grpId="0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98867" y="4276581"/>
            <a:ext cx="16093440" cy="13958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6000"/>
              </a:lnSpc>
              <a:spcBef>
                <a:spcPts val="0"/>
              </a:spcBef>
              <a:defRPr sz="8800" i="0" baseline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98867" y="5247247"/>
            <a:ext cx="16093440" cy="92132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0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/>
          <p:cNvSpPr/>
          <p:nvPr userDrawn="1"/>
        </p:nvSpPr>
        <p:spPr>
          <a:xfrm flipH="1">
            <a:off x="7475650" y="0"/>
            <a:ext cx="10815525" cy="10287000"/>
          </a:xfrm>
          <a:custGeom>
            <a:avLst/>
            <a:gdLst/>
            <a:ahLst/>
            <a:cxnLst/>
            <a:rect l="l" t="t" r="r" b="b"/>
            <a:pathLst>
              <a:path w="10815525" h="10287000">
                <a:moveTo>
                  <a:pt x="7475651" y="0"/>
                </a:moveTo>
                <a:lnTo>
                  <a:pt x="0" y="0"/>
                </a:lnTo>
                <a:lnTo>
                  <a:pt x="0" y="10287000"/>
                </a:lnTo>
                <a:lnTo>
                  <a:pt x="7475651" y="10287000"/>
                </a:lnTo>
                <a:lnTo>
                  <a:pt x="10815525" y="102870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 userDrawn="1"/>
        </p:nvCxnSpPr>
        <p:spPr>
          <a:xfrm flipV="1">
            <a:off x="7590971" y="0"/>
            <a:ext cx="335280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0504" y="253186"/>
            <a:ext cx="9738525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涙形 17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涙形 18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682625" y="3033488"/>
            <a:ext cx="6908346" cy="2801257"/>
          </a:xfrm>
        </p:spPr>
        <p:txBody>
          <a:bodyPr anchor="b">
            <a:noAutofit/>
          </a:bodyPr>
          <a:lstStyle>
            <a:lvl1pPr marL="0" marR="0" indent="0" algn="l" defTabSz="1633027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aseline="0">
                <a:solidFill>
                  <a:schemeClr val="tx2"/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696686" y="5878287"/>
            <a:ext cx="6894286" cy="2421393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4" name="テキスト プレースホルダー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288" y="3026230"/>
            <a:ext cx="6908346" cy="2801257"/>
          </a:xfrm>
        </p:spPr>
        <p:txBody>
          <a:bodyPr anchor="b">
            <a:noAutofit/>
          </a:bodyPr>
          <a:lstStyle>
            <a:lvl1pPr marL="0" marR="0" indent="0" algn="l" defTabSz="1633027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aseline="0">
                <a:solidFill>
                  <a:schemeClr val="bg1"/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254349" y="5871029"/>
            <a:ext cx="6894286" cy="2421393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042" y="1652593"/>
            <a:ext cx="9168929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2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9637486" y="4895440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0504" y="253186"/>
            <a:ext cx="8214525" cy="1368152"/>
          </a:xfr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042" y="1652593"/>
            <a:ext cx="8210987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054873" y="-29028"/>
            <a:ext cx="181429" cy="10332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8760165" y="1493887"/>
            <a:ext cx="770846" cy="77084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760165" y="3669609"/>
            <a:ext cx="770846" cy="77084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8760165" y="5845331"/>
            <a:ext cx="770846" cy="770846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760165" y="8021053"/>
            <a:ext cx="770846" cy="770846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11763827" y="4970343"/>
            <a:ext cx="4826001" cy="1092363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0072914" y="5055330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flipH="1">
            <a:off x="9769499" y="4991832"/>
            <a:ext cx="2002861" cy="1003665"/>
            <a:chOff x="7280704" y="761243"/>
            <a:chExt cx="2002861" cy="1003665"/>
          </a:xfrm>
        </p:grpSpPr>
        <p:sp>
          <p:nvSpPr>
            <p:cNvPr id="19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792200" y="5204704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297941" y="5995497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正方形/長方形 10"/>
          <p:cNvSpPr/>
          <p:nvPr userDrawn="1"/>
        </p:nvSpPr>
        <p:spPr>
          <a:xfrm>
            <a:off x="9637486" y="543996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21"/>
          <p:cNvSpPr>
            <a:spLocks noGrp="1"/>
          </p:cNvSpPr>
          <p:nvPr>
            <p:ph type="body" sz="quarter" idx="23" hasCustomPrompt="1"/>
          </p:nvPr>
        </p:nvSpPr>
        <p:spPr>
          <a:xfrm>
            <a:off x="11763827" y="618899"/>
            <a:ext cx="4826001" cy="1092363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0072914" y="703886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 userDrawn="1"/>
        </p:nvGrpSpPr>
        <p:grpSpPr>
          <a:xfrm flipH="1">
            <a:off x="9769499" y="640388"/>
            <a:ext cx="2002861" cy="1003665"/>
            <a:chOff x="7280704" y="761243"/>
            <a:chExt cx="2002861" cy="1003665"/>
          </a:xfrm>
        </p:grpSpPr>
        <p:sp>
          <p:nvSpPr>
            <p:cNvPr id="32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コネクタ 33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92200" y="853260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0297941" y="1644053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正方形/長方形 10"/>
          <p:cNvSpPr/>
          <p:nvPr userDrawn="1"/>
        </p:nvSpPr>
        <p:spPr>
          <a:xfrm flipH="1">
            <a:off x="1345759" y="2689425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21"/>
          <p:cNvSpPr>
            <a:spLocks noGrp="1"/>
          </p:cNvSpPr>
          <p:nvPr>
            <p:ph type="body" sz="quarter" idx="26" hasCustomPrompt="1"/>
          </p:nvPr>
        </p:nvSpPr>
        <p:spPr>
          <a:xfrm>
            <a:off x="1786641" y="2778842"/>
            <a:ext cx="4826001" cy="1092363"/>
          </a:xfrm>
        </p:spPr>
        <p:txBody>
          <a:bodyPr anchor="ctr">
            <a:noAutofit/>
          </a:bodyPr>
          <a:lstStyle>
            <a:lvl1pPr marL="0" marR="0" indent="0" algn="r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529443" y="2863829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 userDrawn="1"/>
        </p:nvGrpSpPr>
        <p:grpSpPr>
          <a:xfrm>
            <a:off x="6612642" y="2800331"/>
            <a:ext cx="2002861" cy="1003665"/>
            <a:chOff x="7280704" y="761243"/>
            <a:chExt cx="2002861" cy="1003665"/>
          </a:xfrm>
        </p:grpSpPr>
        <p:sp>
          <p:nvSpPr>
            <p:cNvPr id="45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コネクタ 46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6969165" y="3013203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741770" y="3803996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4" name="正方形/長方形 10"/>
          <p:cNvSpPr/>
          <p:nvPr userDrawn="1"/>
        </p:nvSpPr>
        <p:spPr>
          <a:xfrm flipH="1">
            <a:off x="1349299" y="7071162"/>
            <a:ext cx="7402285" cy="2670628"/>
          </a:xfrm>
          <a:custGeom>
            <a:avLst/>
            <a:gdLst/>
            <a:ahLst/>
            <a:cxnLst/>
            <a:rect l="l" t="t" r="r" b="b"/>
            <a:pathLst>
              <a:path w="7402285" h="2670628">
                <a:moveTo>
                  <a:pt x="246743" y="0"/>
                </a:moveTo>
                <a:lnTo>
                  <a:pt x="7402285" y="0"/>
                </a:lnTo>
                <a:lnTo>
                  <a:pt x="7402285" y="2670628"/>
                </a:lnTo>
                <a:lnTo>
                  <a:pt x="246743" y="2670628"/>
                </a:lnTo>
                <a:lnTo>
                  <a:pt x="246743" y="1478425"/>
                </a:lnTo>
                <a:lnTo>
                  <a:pt x="0" y="1335314"/>
                </a:lnTo>
                <a:lnTo>
                  <a:pt x="246743" y="1192203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21"/>
          <p:cNvSpPr>
            <a:spLocks noGrp="1"/>
          </p:cNvSpPr>
          <p:nvPr>
            <p:ph type="body" sz="quarter" idx="29" hasCustomPrompt="1"/>
          </p:nvPr>
        </p:nvSpPr>
        <p:spPr>
          <a:xfrm>
            <a:off x="1790181" y="7160579"/>
            <a:ext cx="4826001" cy="1092363"/>
          </a:xfrm>
        </p:spPr>
        <p:txBody>
          <a:bodyPr anchor="ctr">
            <a:noAutofit/>
          </a:bodyPr>
          <a:lstStyle>
            <a:lvl1pPr marL="0" marR="0" indent="0" algn="r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2">
                    <a:lumMod val="75000"/>
                  </a:schemeClr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532983" y="7245566"/>
            <a:ext cx="6792686" cy="2340000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/>
          <p:cNvGrpSpPr/>
          <p:nvPr userDrawn="1"/>
        </p:nvGrpSpPr>
        <p:grpSpPr>
          <a:xfrm>
            <a:off x="6616182" y="7182068"/>
            <a:ext cx="2002861" cy="1003665"/>
            <a:chOff x="7280704" y="761243"/>
            <a:chExt cx="2002861" cy="1003665"/>
          </a:xfrm>
        </p:grpSpPr>
        <p:sp>
          <p:nvSpPr>
            <p:cNvPr id="58" name="二等辺三角形 10"/>
            <p:cNvSpPr/>
            <p:nvPr userDrawn="1"/>
          </p:nvSpPr>
          <p:spPr>
            <a:xfrm rot="16200000" flipH="1">
              <a:off x="7831989" y="313735"/>
              <a:ext cx="899888" cy="2002458"/>
            </a:xfrm>
            <a:custGeom>
              <a:avLst/>
              <a:gdLst/>
              <a:ahLst/>
              <a:cxnLst/>
              <a:rect l="l" t="t" r="r" b="b"/>
              <a:pathLst>
                <a:path w="899888" h="2002458">
                  <a:moveTo>
                    <a:pt x="0" y="480724"/>
                  </a:moveTo>
                  <a:lnTo>
                    <a:pt x="0" y="481724"/>
                  </a:lnTo>
                  <a:lnTo>
                    <a:pt x="0" y="2002458"/>
                  </a:lnTo>
                  <a:lnTo>
                    <a:pt x="899888" y="2002458"/>
                  </a:lnTo>
                  <a:lnTo>
                    <a:pt x="899888" y="481724"/>
                  </a:lnTo>
                  <a:lnTo>
                    <a:pt x="899888" y="480724"/>
                  </a:lnTo>
                  <a:lnTo>
                    <a:pt x="898954" y="480724"/>
                  </a:lnTo>
                  <a:lnTo>
                    <a:pt x="449944" y="0"/>
                  </a:lnTo>
                  <a:lnTo>
                    <a:pt x="934" y="4807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14"/>
            <p:cNvSpPr/>
            <p:nvPr userDrawn="1"/>
          </p:nvSpPr>
          <p:spPr>
            <a:xfrm>
              <a:off x="9105787" y="761243"/>
              <a:ext cx="177778" cy="294594"/>
            </a:xfrm>
            <a:custGeom>
              <a:avLst/>
              <a:gdLst/>
              <a:ahLst/>
              <a:cxnLst/>
              <a:rect l="l" t="t" r="r" b="b"/>
              <a:pathLst>
                <a:path w="177778" h="294594">
                  <a:moveTo>
                    <a:pt x="30481" y="0"/>
                  </a:moveTo>
                  <a:cubicBezTo>
                    <a:pt x="111831" y="0"/>
                    <a:pt x="177778" y="65947"/>
                    <a:pt x="177778" y="147297"/>
                  </a:cubicBezTo>
                  <a:cubicBezTo>
                    <a:pt x="177778" y="228647"/>
                    <a:pt x="111831" y="294594"/>
                    <a:pt x="30481" y="294594"/>
                  </a:cubicBezTo>
                  <a:lnTo>
                    <a:pt x="0" y="288440"/>
                  </a:lnTo>
                  <a:lnTo>
                    <a:pt x="0" y="6154"/>
                  </a:lnTo>
                  <a:cubicBezTo>
                    <a:pt x="9409" y="1134"/>
                    <a:pt x="19812" y="0"/>
                    <a:pt x="30481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コネクタ 59"/>
            <p:cNvCxnSpPr/>
            <p:nvPr/>
          </p:nvCxnSpPr>
          <p:spPr>
            <a:xfrm flipH="1">
              <a:off x="7815410" y="974115"/>
              <a:ext cx="1379266" cy="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7815410" y="1637690"/>
              <a:ext cx="1379266" cy="1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7468699" y="974115"/>
              <a:ext cx="346710" cy="339726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 flipV="1">
              <a:off x="7468699" y="1313841"/>
              <a:ext cx="346710" cy="323850"/>
            </a:xfrm>
            <a:prstGeom prst="line">
              <a:avLst/>
            </a:prstGeom>
            <a:ln w="28575">
              <a:solidFill>
                <a:schemeClr val="bg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 userDrawn="1"/>
          </p:nvSpPr>
          <p:spPr>
            <a:xfrm>
              <a:off x="8227083" y="865019"/>
              <a:ext cx="1056079" cy="881768"/>
            </a:xfrm>
            <a:prstGeom prst="rect">
              <a:avLst/>
            </a:prstGeom>
            <a:gradFill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alpha val="15000"/>
                  </a:schemeClr>
                </a:gs>
                <a:gs pos="100000">
                  <a:schemeClr val="bg2">
                    <a:alpha val="39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6972705" y="7394940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745310" y="8185733"/>
            <a:ext cx="6349945" cy="12471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lnSpc>
                <a:spcPct val="130000"/>
              </a:lnSpc>
              <a:spcBef>
                <a:spcPts val="120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65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5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Iconic List with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0504" y="253186"/>
            <a:ext cx="8831606" cy="1368152"/>
          </a:xfr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042" y="1652593"/>
            <a:ext cx="8827802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481626" y="-26432"/>
            <a:ext cx="8856000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8" name="直線コネクタ 67"/>
          <p:cNvCxnSpPr/>
          <p:nvPr userDrawn="1"/>
        </p:nvCxnSpPr>
        <p:spPr>
          <a:xfrm>
            <a:off x="9667379" y="36513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図プレースホルダー 4"/>
          <p:cNvSpPr>
            <a:spLocks noGrp="1"/>
          </p:cNvSpPr>
          <p:nvPr>
            <p:ph type="pic" sz="quarter" idx="23" hasCustomPrompt="1"/>
          </p:nvPr>
        </p:nvSpPr>
        <p:spPr>
          <a:xfrm>
            <a:off x="9777046" y="0"/>
            <a:ext cx="8514129" cy="1028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914558" y="2825104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1079046" y="298959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296307" y="320685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271727" y="3825913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2270250" y="3187745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円/楕円 74"/>
          <p:cNvSpPr/>
          <p:nvPr userDrawn="1"/>
        </p:nvSpPr>
        <p:spPr>
          <a:xfrm>
            <a:off x="914558" y="4876890"/>
            <a:ext cx="1372976" cy="13729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 userDrawn="1"/>
        </p:nvSpPr>
        <p:spPr>
          <a:xfrm>
            <a:off x="1079046" y="5041378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296307" y="5258639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2271727" y="5877699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9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2270250" y="5239531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5" name="円/楕円 84"/>
          <p:cNvSpPr/>
          <p:nvPr userDrawn="1"/>
        </p:nvSpPr>
        <p:spPr>
          <a:xfrm>
            <a:off x="912180" y="6954005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 userDrawn="1"/>
        </p:nvSpPr>
        <p:spPr>
          <a:xfrm>
            <a:off x="1076668" y="7118493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1293929" y="7335754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8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2269349" y="7954814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9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2267872" y="7316646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36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animBg="1"/>
      <p:bldP spid="69" grpId="0"/>
      <p:bldP spid="70" grpId="0" animBg="1"/>
      <p:bldP spid="71" grpId="0" animBg="1"/>
      <p:bldP spid="72" grpId="0"/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/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838" y="3649095"/>
            <a:ext cx="15547499" cy="2205038"/>
          </a:xfrm>
          <a:prstGeom prst="rect">
            <a:avLst/>
          </a:prstGeom>
        </p:spPr>
        <p:txBody>
          <a:bodyPr anchor="b"/>
          <a:lstStyle>
            <a:lvl1pPr>
              <a:defRPr sz="12000" baseline="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378857" y="5660571"/>
            <a:ext cx="15559314" cy="103822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i="0" baseline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818986" y="8490857"/>
            <a:ext cx="10653202" cy="14514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34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15"/>
          <p:cNvSpPr/>
          <p:nvPr userDrawn="1"/>
        </p:nvSpPr>
        <p:spPr>
          <a:xfrm>
            <a:off x="0" y="0"/>
            <a:ext cx="10815525" cy="10287000"/>
          </a:xfrm>
          <a:custGeom>
            <a:avLst/>
            <a:gdLst/>
            <a:ahLst/>
            <a:cxnLst/>
            <a:rect l="l" t="t" r="r" b="b"/>
            <a:pathLst>
              <a:path w="10815525" h="10287000">
                <a:moveTo>
                  <a:pt x="7475651" y="0"/>
                </a:moveTo>
                <a:lnTo>
                  <a:pt x="0" y="0"/>
                </a:lnTo>
                <a:lnTo>
                  <a:pt x="0" y="10287000"/>
                </a:lnTo>
                <a:lnTo>
                  <a:pt x="7475651" y="10287000"/>
                </a:lnTo>
                <a:lnTo>
                  <a:pt x="10815525" y="102870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561525" cy="10287000"/>
          </a:xfrm>
          <a:custGeom>
            <a:avLst/>
            <a:gdLst/>
            <a:ahLst/>
            <a:cxnLst/>
            <a:rect l="l" t="t" r="r" b="b"/>
            <a:pathLst>
              <a:path w="10561525" h="10287000">
                <a:moveTo>
                  <a:pt x="0" y="0"/>
                </a:moveTo>
                <a:lnTo>
                  <a:pt x="7221651" y="0"/>
                </a:lnTo>
                <a:lnTo>
                  <a:pt x="10561525" y="10287000"/>
                </a:lnTo>
                <a:lnTo>
                  <a:pt x="7221651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74744" y="253186"/>
            <a:ext cx="8113486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H="1" flipV="1">
            <a:off x="7315200" y="0"/>
            <a:ext cx="3352801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21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421" y="3033488"/>
            <a:ext cx="6908346" cy="2801257"/>
          </a:xfrm>
        </p:spPr>
        <p:txBody>
          <a:bodyPr anchor="b">
            <a:noAutofit/>
          </a:bodyPr>
          <a:lstStyle>
            <a:lvl1pPr marL="0" marR="0" indent="0" algn="l" defTabSz="1633027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aseline="0">
                <a:solidFill>
                  <a:schemeClr val="tx2"/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459482" y="5878287"/>
            <a:ext cx="6894286" cy="2421393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0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 List with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-29029" y="-29028"/>
            <a:ext cx="8128000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7945343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図プレースホルダー 4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-28575"/>
            <a:ext cx="7835705" cy="10367963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2" hasCustomPrompt="1"/>
          </p:nvPr>
        </p:nvSpPr>
        <p:spPr>
          <a:xfrm>
            <a:off x="6222434" y="2553281"/>
            <a:ext cx="2002458" cy="985543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598871" y="2770918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テキスト プレースホルダー 15"/>
          <p:cNvSpPr>
            <a:spLocks noGrp="1"/>
          </p:cNvSpPr>
          <p:nvPr>
            <p:ph type="body" sz="quarter" idx="23" hasCustomPrompt="1"/>
          </p:nvPr>
        </p:nvSpPr>
        <p:spPr>
          <a:xfrm>
            <a:off x="6222434" y="4339418"/>
            <a:ext cx="2002458" cy="985543"/>
          </a:xfr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624661" y="4557055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テキスト プレースホルダー 15"/>
          <p:cNvSpPr>
            <a:spLocks noGrp="1"/>
          </p:cNvSpPr>
          <p:nvPr>
            <p:ph type="body" sz="quarter" idx="25" hasCustomPrompt="1"/>
          </p:nvPr>
        </p:nvSpPr>
        <p:spPr>
          <a:xfrm>
            <a:off x="6222434" y="6125555"/>
            <a:ext cx="2002458" cy="985543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6624662" y="6343192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テキスト プレースホルダー 15"/>
          <p:cNvSpPr>
            <a:spLocks noGrp="1"/>
          </p:cNvSpPr>
          <p:nvPr>
            <p:ph type="body" sz="quarter" idx="27" hasCustomPrompt="1"/>
          </p:nvPr>
        </p:nvSpPr>
        <p:spPr>
          <a:xfrm>
            <a:off x="6222434" y="7911691"/>
            <a:ext cx="2002458" cy="985543"/>
          </a:xfr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6650452" y="8129328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3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8363582" y="2729127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涙形 3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涙形 3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363582" y="3360163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テキスト プレースホルダー 21"/>
          <p:cNvSpPr>
            <a:spLocks noGrp="1"/>
          </p:cNvSpPr>
          <p:nvPr>
            <p:ph type="body" sz="quarter" idx="30" hasCustomPrompt="1"/>
          </p:nvPr>
        </p:nvSpPr>
        <p:spPr>
          <a:xfrm>
            <a:off x="8363582" y="4514945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363582" y="5145981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21"/>
          <p:cNvSpPr>
            <a:spLocks noGrp="1"/>
          </p:cNvSpPr>
          <p:nvPr>
            <p:ph type="body" sz="quarter" idx="32" hasCustomPrompt="1"/>
          </p:nvPr>
        </p:nvSpPr>
        <p:spPr>
          <a:xfrm>
            <a:off x="8363582" y="6300763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363582" y="6931799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7" name="テキスト プレースホルダー 21"/>
          <p:cNvSpPr>
            <a:spLocks noGrp="1"/>
          </p:cNvSpPr>
          <p:nvPr>
            <p:ph type="body" sz="quarter" idx="34" hasCustomPrompt="1"/>
          </p:nvPr>
        </p:nvSpPr>
        <p:spPr>
          <a:xfrm>
            <a:off x="8363582" y="8086582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8363582" y="8717618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0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/>
      <p:bldP spid="4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 List with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-29029" y="-29028"/>
            <a:ext cx="8128000" cy="1036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7945343" y="0"/>
            <a:ext cx="0" cy="10287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図プレースホルダー 4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-28575"/>
            <a:ext cx="7835705" cy="10367963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2" hasCustomPrompt="1"/>
          </p:nvPr>
        </p:nvSpPr>
        <p:spPr>
          <a:xfrm>
            <a:off x="6222434" y="3312935"/>
            <a:ext cx="2002458" cy="985543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598871" y="3530572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テキスト プレースホルダー 15"/>
          <p:cNvSpPr>
            <a:spLocks noGrp="1"/>
          </p:cNvSpPr>
          <p:nvPr>
            <p:ph type="body" sz="quarter" idx="23" hasCustomPrompt="1"/>
          </p:nvPr>
        </p:nvSpPr>
        <p:spPr>
          <a:xfrm>
            <a:off x="6222434" y="5099072"/>
            <a:ext cx="2002458" cy="985543"/>
          </a:xfr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624661" y="5316709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テキスト プレースホルダー 15"/>
          <p:cNvSpPr>
            <a:spLocks noGrp="1"/>
          </p:cNvSpPr>
          <p:nvPr>
            <p:ph type="body" sz="quarter" idx="25" hasCustomPrompt="1"/>
          </p:nvPr>
        </p:nvSpPr>
        <p:spPr>
          <a:xfrm>
            <a:off x="6222434" y="6885209"/>
            <a:ext cx="2002458" cy="985543"/>
          </a:xfr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6624662" y="7102846"/>
            <a:ext cx="1512389" cy="6635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i="0" baseline="0">
                <a:solidFill>
                  <a:schemeClr val="bg1"/>
                </a:solidFill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3" name="テキスト プレースホルダー 21"/>
          <p:cNvSpPr>
            <a:spLocks noGrp="1"/>
          </p:cNvSpPr>
          <p:nvPr>
            <p:ph type="body" sz="quarter" idx="10" hasCustomPrompt="1"/>
          </p:nvPr>
        </p:nvSpPr>
        <p:spPr>
          <a:xfrm>
            <a:off x="8363582" y="3446577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涙形 3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涙形 3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363582" y="4077613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テキスト プレースホルダー 21"/>
          <p:cNvSpPr>
            <a:spLocks noGrp="1"/>
          </p:cNvSpPr>
          <p:nvPr>
            <p:ph type="body" sz="quarter" idx="30" hasCustomPrompt="1"/>
          </p:nvPr>
        </p:nvSpPr>
        <p:spPr>
          <a:xfrm>
            <a:off x="8363582" y="5232395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363582" y="5863431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5" name="テキスト プレースホルダー 21"/>
          <p:cNvSpPr>
            <a:spLocks noGrp="1"/>
          </p:cNvSpPr>
          <p:nvPr>
            <p:ph type="body" sz="quarter" idx="32" hasCustomPrompt="1"/>
          </p:nvPr>
        </p:nvSpPr>
        <p:spPr>
          <a:xfrm>
            <a:off x="8363582" y="7018213"/>
            <a:ext cx="9060525" cy="759652"/>
          </a:xfrm>
        </p:spPr>
        <p:txBody>
          <a:bodyPr anchor="ctr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363582" y="7649249"/>
            <a:ext cx="9046460" cy="1073502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8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/>
      <p:bldP spid="4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17"/>
          <p:cNvSpPr/>
          <p:nvPr userDrawn="1"/>
        </p:nvSpPr>
        <p:spPr>
          <a:xfrm rot="1028648">
            <a:off x="1652911" y="9162876"/>
            <a:ext cx="7740100" cy="995707"/>
          </a:xfrm>
          <a:custGeom>
            <a:avLst/>
            <a:gdLst/>
            <a:ahLst/>
            <a:cxnLst/>
            <a:rect l="l" t="t" r="r" b="b"/>
            <a:pathLst>
              <a:path w="7740100" h="995707">
                <a:moveTo>
                  <a:pt x="0" y="14126"/>
                </a:moveTo>
                <a:lnTo>
                  <a:pt x="3403199" y="14126"/>
                </a:lnTo>
                <a:lnTo>
                  <a:pt x="3398841" y="0"/>
                </a:lnTo>
                <a:lnTo>
                  <a:pt x="7740100" y="0"/>
                </a:lnTo>
                <a:lnTo>
                  <a:pt x="4512351" y="995707"/>
                </a:lnTo>
                <a:lnTo>
                  <a:pt x="302802" y="995707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17"/>
          <p:cNvSpPr/>
          <p:nvPr userDrawn="1"/>
        </p:nvSpPr>
        <p:spPr>
          <a:xfrm rot="1028648">
            <a:off x="1689656" y="7250059"/>
            <a:ext cx="5992431" cy="981582"/>
          </a:xfrm>
          <a:custGeom>
            <a:avLst/>
            <a:gdLst/>
            <a:ahLst/>
            <a:cxnLst/>
            <a:rect l="l" t="t" r="r" b="b"/>
            <a:pathLst>
              <a:path w="5992431" h="981582">
                <a:moveTo>
                  <a:pt x="0" y="0"/>
                </a:moveTo>
                <a:lnTo>
                  <a:pt x="5689629" y="0"/>
                </a:lnTo>
                <a:lnTo>
                  <a:pt x="5992431" y="981582"/>
                </a:lnTo>
                <a:lnTo>
                  <a:pt x="302802" y="98158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17"/>
          <p:cNvSpPr/>
          <p:nvPr userDrawn="1"/>
        </p:nvSpPr>
        <p:spPr>
          <a:xfrm rot="1028648">
            <a:off x="1689653" y="5580000"/>
            <a:ext cx="5992431" cy="981582"/>
          </a:xfrm>
          <a:custGeom>
            <a:avLst/>
            <a:gdLst/>
            <a:ahLst/>
            <a:cxnLst/>
            <a:rect l="l" t="t" r="r" b="b"/>
            <a:pathLst>
              <a:path w="5992431" h="981582">
                <a:moveTo>
                  <a:pt x="0" y="0"/>
                </a:moveTo>
                <a:lnTo>
                  <a:pt x="5689629" y="0"/>
                </a:lnTo>
                <a:lnTo>
                  <a:pt x="5992431" y="981582"/>
                </a:lnTo>
                <a:lnTo>
                  <a:pt x="302802" y="98158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17"/>
          <p:cNvSpPr/>
          <p:nvPr userDrawn="1"/>
        </p:nvSpPr>
        <p:spPr>
          <a:xfrm rot="1028648">
            <a:off x="-103402" y="290731"/>
            <a:ext cx="7824099" cy="995708"/>
          </a:xfrm>
          <a:custGeom>
            <a:avLst/>
            <a:gdLst/>
            <a:ahLst/>
            <a:cxnLst/>
            <a:rect l="l" t="t" r="r" b="b"/>
            <a:pathLst>
              <a:path w="7824099" h="995708">
                <a:moveTo>
                  <a:pt x="0" y="835235"/>
                </a:moveTo>
                <a:lnTo>
                  <a:pt x="2707552" y="0"/>
                </a:lnTo>
                <a:lnTo>
                  <a:pt x="7521297" y="0"/>
                </a:lnTo>
                <a:lnTo>
                  <a:pt x="7824099" y="981582"/>
                </a:lnTo>
                <a:lnTo>
                  <a:pt x="4420900" y="981582"/>
                </a:lnTo>
                <a:lnTo>
                  <a:pt x="4425258" y="995708"/>
                </a:lnTo>
                <a:lnTo>
                  <a:pt x="49503" y="995708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17"/>
          <p:cNvSpPr/>
          <p:nvPr userDrawn="1"/>
        </p:nvSpPr>
        <p:spPr>
          <a:xfrm rot="1028648">
            <a:off x="1689655" y="3909941"/>
            <a:ext cx="5992431" cy="981582"/>
          </a:xfrm>
          <a:custGeom>
            <a:avLst/>
            <a:gdLst/>
            <a:ahLst/>
            <a:cxnLst/>
            <a:rect l="l" t="t" r="r" b="b"/>
            <a:pathLst>
              <a:path w="5992431" h="981582">
                <a:moveTo>
                  <a:pt x="0" y="0"/>
                </a:moveTo>
                <a:lnTo>
                  <a:pt x="5689629" y="0"/>
                </a:lnTo>
                <a:lnTo>
                  <a:pt x="5992431" y="981582"/>
                </a:lnTo>
                <a:lnTo>
                  <a:pt x="302802" y="98158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 rot="1028648">
            <a:off x="1689655" y="2236429"/>
            <a:ext cx="5992431" cy="981582"/>
          </a:xfrm>
          <a:custGeom>
            <a:avLst/>
            <a:gdLst/>
            <a:ahLst/>
            <a:cxnLst/>
            <a:rect l="l" t="t" r="r" b="b"/>
            <a:pathLst>
              <a:path w="5992431" h="981582">
                <a:moveTo>
                  <a:pt x="0" y="0"/>
                </a:moveTo>
                <a:lnTo>
                  <a:pt x="5689629" y="0"/>
                </a:lnTo>
                <a:lnTo>
                  <a:pt x="5992431" y="981582"/>
                </a:lnTo>
                <a:lnTo>
                  <a:pt x="302802" y="98158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995387" y="-42204"/>
            <a:ext cx="3380967" cy="1036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6201508" y="-38796"/>
            <a:ext cx="0" cy="1032579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3179299" y="0"/>
            <a:ext cx="0" cy="1032579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74744" y="253186"/>
            <a:ext cx="8113486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テキスト プレースホルダー 21"/>
          <p:cNvSpPr>
            <a:spLocks noGrp="1"/>
          </p:cNvSpPr>
          <p:nvPr>
            <p:ph type="body" sz="quarter" idx="11" hasCustomPrompt="1"/>
          </p:nvPr>
        </p:nvSpPr>
        <p:spPr>
          <a:xfrm>
            <a:off x="8388034" y="3565703"/>
            <a:ext cx="8965733" cy="2269042"/>
          </a:xfrm>
        </p:spPr>
        <p:txBody>
          <a:bodyPr anchor="b">
            <a:noAutofit/>
          </a:bodyPr>
          <a:lstStyle>
            <a:lvl1pPr marL="0" marR="0" indent="0" algn="l" defTabSz="163302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8034" y="5878287"/>
            <a:ext cx="8965734" cy="2421393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1967461" y="1376827"/>
            <a:ext cx="5436818" cy="10343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967461" y="3048535"/>
            <a:ext cx="5436818" cy="1034336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967461" y="4718594"/>
            <a:ext cx="5436818" cy="10343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967459" y="6388653"/>
            <a:ext cx="5436818" cy="1034336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67462" y="8058712"/>
            <a:ext cx="5436818" cy="10343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/>
          <p:nvPr userDrawn="1"/>
        </p:nvCxnSpPr>
        <p:spPr>
          <a:xfrm>
            <a:off x="2036826" y="1519740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 userDrawn="1"/>
        </p:nvCxnSpPr>
        <p:spPr>
          <a:xfrm>
            <a:off x="2036825" y="2271258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 userDrawn="1"/>
        </p:nvCxnSpPr>
        <p:spPr>
          <a:xfrm>
            <a:off x="2036830" y="3181626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 userDrawn="1"/>
        </p:nvCxnSpPr>
        <p:spPr>
          <a:xfrm>
            <a:off x="2036829" y="3933144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2036831" y="4865283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 userDrawn="1"/>
        </p:nvCxnSpPr>
        <p:spPr>
          <a:xfrm>
            <a:off x="2036830" y="5616801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2036825" y="6519911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 userDrawn="1"/>
        </p:nvCxnSpPr>
        <p:spPr>
          <a:xfrm>
            <a:off x="2036824" y="7271429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2036832" y="8203567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 userDrawn="1"/>
        </p:nvCxnSpPr>
        <p:spPr>
          <a:xfrm>
            <a:off x="2036831" y="8955085"/>
            <a:ext cx="536745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024172" y="1523359"/>
            <a:ext cx="529102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2024172" y="3213720"/>
            <a:ext cx="529102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021828" y="4883779"/>
            <a:ext cx="529102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23734" y="6553838"/>
            <a:ext cx="529102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020420" y="8237965"/>
            <a:ext cx="5291029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0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2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19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65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27" grpId="0" animBg="1"/>
      <p:bldP spid="25" grpId="0" animBg="1"/>
      <p:bldP spid="24" grpId="0" animBg="1"/>
      <p:bldP spid="18" grpId="0" animBg="1"/>
      <p:bldP spid="15" grpId="0" animBg="1"/>
      <p:bldP spid="9" grpId="0"/>
      <p:bldP spid="20" grpId="0">
        <p:tmplLst>
          <p:tmpl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6" grpId="0" animBg="1"/>
      <p:bldP spid="17" grpId="0" animBg="1"/>
      <p:bldP spid="28" grpId="0" animBg="1"/>
      <p:bldP spid="30" grpId="0" animBg="1"/>
      <p:bldP spid="51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74744" y="253186"/>
            <a:ext cx="8113486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-29029" y="3066762"/>
            <a:ext cx="18360000" cy="422030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72579" y="7104191"/>
            <a:ext cx="18258392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 userDrawn="1"/>
        </p:nvSpPr>
        <p:spPr>
          <a:xfrm>
            <a:off x="0" y="9391972"/>
            <a:ext cx="18291176" cy="89502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72844" y="9534526"/>
            <a:ext cx="11545486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72579" y="9498410"/>
            <a:ext cx="1807400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>
            <a:off x="32783" y="3219162"/>
            <a:ext cx="18258392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8" t="19168" r="27970" b="63439"/>
          <a:stretch/>
        </p:blipFill>
        <p:spPr>
          <a:xfrm>
            <a:off x="6622511" y="2609779"/>
            <a:ext cx="2585548" cy="2160514"/>
          </a:xfrm>
          <a:prstGeom prst="rect">
            <a:avLst/>
          </a:prstGeom>
        </p:spPr>
      </p:pic>
      <p:sp>
        <p:nvSpPr>
          <p:cNvPr id="24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137443" y="7615241"/>
            <a:ext cx="16016288" cy="1543272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33" hasCustomPrompt="1"/>
          </p:nvPr>
        </p:nvSpPr>
        <p:spPr>
          <a:xfrm>
            <a:off x="1153439" y="0"/>
            <a:ext cx="6091237" cy="7273757"/>
          </a:xfrm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109583" y="3690036"/>
            <a:ext cx="7878045" cy="3076523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80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55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7" grpId="0" animBg="1"/>
      <p:bldP spid="17" grpId="1" animBg="1"/>
      <p:bldP spid="18" grpId="0"/>
      <p:bldP spid="2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  <p:bldP spid="27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74744" y="253186"/>
            <a:ext cx="8113486" cy="136815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388034" y="1652593"/>
            <a:ext cx="8129223" cy="647693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9391972"/>
            <a:ext cx="18291176" cy="89502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72844" y="9534526"/>
            <a:ext cx="11545486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72579" y="9498410"/>
            <a:ext cx="1807400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 userDrawn="1"/>
        </p:nvSpPr>
        <p:spPr>
          <a:xfrm>
            <a:off x="8410462" y="2825104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8574950" y="2989592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792211" y="3206853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767631" y="3825913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766154" y="3187745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8410462" y="4876890"/>
            <a:ext cx="1372976" cy="137297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8574950" y="5041378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8792211" y="5258639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767631" y="5877699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766154" y="5239531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084" y="6954005"/>
            <a:ext cx="1372976" cy="1372976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 userDrawn="1"/>
        </p:nvSpPr>
        <p:spPr>
          <a:xfrm>
            <a:off x="8572572" y="7118493"/>
            <a:ext cx="1044000" cy="1044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8789833" y="7335754"/>
            <a:ext cx="609479" cy="609479"/>
          </a:xfr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9765253" y="7954814"/>
            <a:ext cx="6873571" cy="1085230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763776" y="7316646"/>
            <a:ext cx="6877715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33" hasCustomPrompt="1"/>
          </p:nvPr>
        </p:nvSpPr>
        <p:spPr>
          <a:xfrm>
            <a:off x="1041009" y="253186"/>
            <a:ext cx="7333735" cy="10033814"/>
          </a:xfrm>
          <a:effectLst>
            <a:outerShdw blurRad="127000" dist="889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24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7" grpId="1" animBg="1"/>
      <p:bldP spid="18" grpId="0"/>
      <p:bldP spid="20" grpId="0" animBg="1"/>
      <p:bldP spid="21" grpId="0" animBg="1"/>
      <p:bldP spid="23" grpId="0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/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56187" y="2909301"/>
            <a:ext cx="13978800" cy="136815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291381" y="5187042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156187" y="4174068"/>
            <a:ext cx="13978800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156958" y="5646058"/>
            <a:ext cx="13978800" cy="1860779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9" name="涙形 8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涙形 9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83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589648" y="3418657"/>
            <a:ext cx="5134709" cy="3083536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 rot="5400000">
            <a:off x="5181227" y="4917999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7063" y="3699810"/>
            <a:ext cx="9355017" cy="2402026"/>
          </a:xfrm>
        </p:spPr>
        <p:txBody>
          <a:bodyPr anchor="ctr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99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 animBg="1"/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7" name="涙形 6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涙形 7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364567" y="1026940"/>
            <a:ext cx="7823226" cy="38545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8800"/>
              </a:lnSpc>
              <a:defRPr sz="120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289449" y="5142570"/>
            <a:ext cx="11197883" cy="2918219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5437176" y="4917999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9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3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6859587" y="704136"/>
            <a:ext cx="4572000" cy="4572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7041417" y="885966"/>
            <a:ext cx="4208341" cy="4208341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122023" y="966572"/>
            <a:ext cx="4047129" cy="4047129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4" name="涙形 13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涙形 14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2449364" y="5359789"/>
            <a:ext cx="13336174" cy="1156474"/>
          </a:xfrm>
          <a:prstGeom prst="rect">
            <a:avLst/>
          </a:prstGeom>
        </p:spPr>
        <p:txBody>
          <a:bodyPr anchor="b"/>
          <a:lstStyle>
            <a:lvl1pPr algn="ctr">
              <a:defRPr sz="6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21"/>
          <p:cNvSpPr>
            <a:spLocks noGrp="1"/>
          </p:cNvSpPr>
          <p:nvPr>
            <p:ph type="body" sz="quarter" idx="11" hasCustomPrompt="1"/>
          </p:nvPr>
        </p:nvSpPr>
        <p:spPr>
          <a:xfrm>
            <a:off x="2426836" y="6288256"/>
            <a:ext cx="13371182" cy="868850"/>
          </a:xfrm>
        </p:spPr>
        <p:txBody>
          <a:bodyPr anchor="t">
            <a:noAutofit/>
          </a:bodyPr>
          <a:lstStyle>
            <a:lvl1pPr marL="0" marR="0" indent="0" algn="ctr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912002" y="7441806"/>
            <a:ext cx="12467171" cy="1519311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291382" y="7211033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4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6" grpId="0"/>
      <p:bldP spid="17" grpId="0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838" y="3227059"/>
            <a:ext cx="15547499" cy="2205038"/>
          </a:xfrm>
          <a:prstGeom prst="rect">
            <a:avLst/>
          </a:prstGeom>
        </p:spPr>
        <p:txBody>
          <a:bodyPr anchor="b"/>
          <a:lstStyle>
            <a:lvl1pPr>
              <a:defRPr sz="8800" baseline="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378857" y="5196335"/>
            <a:ext cx="15559314" cy="103822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818986" y="8266221"/>
            <a:ext cx="10653202" cy="16760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291382" y="8181368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3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7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ea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921305" y="795850"/>
            <a:ext cx="9692640" cy="17145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5" name="涙形 4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涙形 5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テキスト プレースホルダー 21"/>
          <p:cNvSpPr>
            <a:spLocks noGrp="1"/>
          </p:cNvSpPr>
          <p:nvPr>
            <p:ph type="body" sz="quarter" idx="12" hasCustomPrompt="1"/>
          </p:nvPr>
        </p:nvSpPr>
        <p:spPr>
          <a:xfrm>
            <a:off x="6897484" y="180224"/>
            <a:ext cx="9505445" cy="868850"/>
          </a:xfrm>
        </p:spPr>
        <p:txBody>
          <a:bodyPr anchor="t">
            <a:noAutofit/>
          </a:bodyPr>
          <a:lstStyle>
            <a:lvl1pPr marL="0" marR="0" indent="0" algn="l" defTabSz="1633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7024096" y="2079177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0"/>
          <p:cNvSpPr/>
          <p:nvPr userDrawn="1"/>
        </p:nvSpPr>
        <p:spPr>
          <a:xfrm rot="5400000">
            <a:off x="6503634" y="-3909817"/>
            <a:ext cx="899889" cy="13991567"/>
          </a:xfrm>
          <a:custGeom>
            <a:avLst/>
            <a:gdLst/>
            <a:ahLst/>
            <a:cxnLst/>
            <a:rect l="l" t="t" r="r" b="b"/>
            <a:pathLst>
              <a:path w="899889" h="13991567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2474187"/>
                </a:lnTo>
                <a:lnTo>
                  <a:pt x="899889" y="2474187"/>
                </a:lnTo>
                <a:lnTo>
                  <a:pt x="899889" y="2475958"/>
                </a:lnTo>
                <a:lnTo>
                  <a:pt x="899889" y="5312501"/>
                </a:lnTo>
                <a:lnTo>
                  <a:pt x="899889" y="5314272"/>
                </a:lnTo>
                <a:lnTo>
                  <a:pt x="899889" y="11153253"/>
                </a:lnTo>
                <a:lnTo>
                  <a:pt x="899889" y="13991567"/>
                </a:lnTo>
                <a:lnTo>
                  <a:pt x="1" y="13991567"/>
                </a:lnTo>
                <a:lnTo>
                  <a:pt x="1" y="11153253"/>
                </a:lnTo>
                <a:lnTo>
                  <a:pt x="1" y="6981537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0" y="2746240"/>
            <a:ext cx="13738241" cy="663576"/>
            <a:chOff x="-6069980" y="3126253"/>
            <a:chExt cx="13738241" cy="663576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-6069980" y="3126253"/>
              <a:ext cx="13391531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-6069980" y="3789828"/>
              <a:ext cx="13391531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864641" y="2746240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906845" y="3585105"/>
            <a:ext cx="10009894" cy="103736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1" name="二等辺三角形 10"/>
          <p:cNvSpPr/>
          <p:nvPr userDrawn="1"/>
        </p:nvSpPr>
        <p:spPr>
          <a:xfrm rot="5400000">
            <a:off x="6523436" y="-1724446"/>
            <a:ext cx="899890" cy="14031472"/>
          </a:xfrm>
          <a:custGeom>
            <a:avLst/>
            <a:gdLst/>
            <a:ahLst/>
            <a:cxnLst/>
            <a:rect l="l" t="t" r="r" b="b"/>
            <a:pathLst>
              <a:path w="899890" h="14031472">
                <a:moveTo>
                  <a:pt x="0" y="6981537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6797556"/>
                </a:lnTo>
                <a:lnTo>
                  <a:pt x="899890" y="6797556"/>
                </a:lnTo>
                <a:lnTo>
                  <a:pt x="899890" y="6798668"/>
                </a:lnTo>
                <a:lnTo>
                  <a:pt x="899890" y="8580264"/>
                </a:lnTo>
                <a:lnTo>
                  <a:pt x="899890" y="8581376"/>
                </a:lnTo>
                <a:lnTo>
                  <a:pt x="899890" y="12248764"/>
                </a:lnTo>
                <a:lnTo>
                  <a:pt x="899890" y="14031472"/>
                </a:lnTo>
                <a:lnTo>
                  <a:pt x="2" y="14031472"/>
                </a:lnTo>
                <a:lnTo>
                  <a:pt x="2" y="12248764"/>
                </a:lnTo>
                <a:lnTo>
                  <a:pt x="2" y="8581376"/>
                </a:lnTo>
                <a:lnTo>
                  <a:pt x="2" y="8580264"/>
                </a:lnTo>
                <a:lnTo>
                  <a:pt x="2" y="698153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0" y="4951563"/>
            <a:ext cx="13777996" cy="663576"/>
            <a:chOff x="-6109735" y="3126253"/>
            <a:chExt cx="13777996" cy="663576"/>
          </a:xfrm>
        </p:grpSpPr>
        <p:cxnSp>
          <p:nvCxnSpPr>
            <p:cNvPr id="23" name="直線コネクタ 22"/>
            <p:cNvCxnSpPr/>
            <p:nvPr/>
          </p:nvCxnSpPr>
          <p:spPr>
            <a:xfrm>
              <a:off x="-6109735" y="3126253"/>
              <a:ext cx="13431286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-6109735" y="3789828"/>
              <a:ext cx="13431286" cy="1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4396" y="4951563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904396" y="5790428"/>
            <a:ext cx="10009894" cy="103736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二等辺三角形 10"/>
          <p:cNvSpPr/>
          <p:nvPr userDrawn="1"/>
        </p:nvSpPr>
        <p:spPr>
          <a:xfrm rot="5400000">
            <a:off x="6523512" y="471150"/>
            <a:ext cx="899888" cy="14031321"/>
          </a:xfrm>
          <a:custGeom>
            <a:avLst/>
            <a:gdLst/>
            <a:ahLst/>
            <a:cxnLst/>
            <a:rect l="l" t="t" r="r" b="b"/>
            <a:pathLst>
              <a:path w="899888" h="14031321">
                <a:moveTo>
                  <a:pt x="0" y="14031321"/>
                </a:moveTo>
                <a:lnTo>
                  <a:pt x="0" y="12022646"/>
                </a:lnTo>
                <a:lnTo>
                  <a:pt x="0" y="7890400"/>
                </a:lnTo>
                <a:lnTo>
                  <a:pt x="0" y="7889146"/>
                </a:lnTo>
                <a:lnTo>
                  <a:pt x="0" y="6981537"/>
                </a:lnTo>
                <a:lnTo>
                  <a:pt x="0" y="5881725"/>
                </a:lnTo>
                <a:lnTo>
                  <a:pt x="0" y="5880472"/>
                </a:ln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880472"/>
                </a:lnTo>
                <a:lnTo>
                  <a:pt x="899888" y="5881725"/>
                </a:lnTo>
                <a:lnTo>
                  <a:pt x="899888" y="6981537"/>
                </a:lnTo>
                <a:lnTo>
                  <a:pt x="899888" y="7889146"/>
                </a:lnTo>
                <a:lnTo>
                  <a:pt x="899888" y="7890400"/>
                </a:lnTo>
                <a:lnTo>
                  <a:pt x="899888" y="12022646"/>
                </a:lnTo>
                <a:lnTo>
                  <a:pt x="899888" y="14031321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0" y="7147084"/>
            <a:ext cx="13777996" cy="663576"/>
            <a:chOff x="-6109735" y="3126253"/>
            <a:chExt cx="13777996" cy="663576"/>
          </a:xfrm>
        </p:grpSpPr>
        <p:cxnSp>
          <p:nvCxnSpPr>
            <p:cNvPr id="32" name="直線コネクタ 31"/>
            <p:cNvCxnSpPr/>
            <p:nvPr/>
          </p:nvCxnSpPr>
          <p:spPr>
            <a:xfrm>
              <a:off x="-6109735" y="3126253"/>
              <a:ext cx="13431286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-6109735" y="3789829"/>
              <a:ext cx="13431286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7321551" y="3126253"/>
              <a:ext cx="346710" cy="3397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7321551" y="3465979"/>
              <a:ext cx="346710" cy="32385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6904396" y="7147084"/>
            <a:ext cx="630918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904396" y="7985949"/>
            <a:ext cx="10009894" cy="103736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787791" y="0"/>
            <a:ext cx="6133514" cy="10287000"/>
          </a:xfr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3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2" build="p">
        <p:tmplLst>
          <p:tmpl lvl="1"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Caption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 userDrawn="1"/>
        </p:nvSpPr>
        <p:spPr>
          <a:xfrm>
            <a:off x="-1" y="1469344"/>
            <a:ext cx="18291175" cy="4267199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43543" y="0"/>
            <a:ext cx="18247632" cy="418011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43542" y="-43542"/>
            <a:ext cx="9868123" cy="4267200"/>
          </a:xfrm>
          <a:custGeom>
            <a:avLst/>
            <a:gdLst/>
            <a:ahLst/>
            <a:cxnLst/>
            <a:rect l="l" t="t" r="r" b="b"/>
            <a:pathLst>
              <a:path w="9868123" h="4267200">
                <a:moveTo>
                  <a:pt x="0" y="0"/>
                </a:moveTo>
                <a:lnTo>
                  <a:pt x="87084" y="0"/>
                </a:lnTo>
                <a:lnTo>
                  <a:pt x="7794170" y="0"/>
                </a:lnTo>
                <a:lnTo>
                  <a:pt x="7881254" y="0"/>
                </a:lnTo>
                <a:lnTo>
                  <a:pt x="9868123" y="4267200"/>
                </a:lnTo>
                <a:lnTo>
                  <a:pt x="9781039" y="4267200"/>
                </a:lnTo>
                <a:lnTo>
                  <a:pt x="7881254" y="4267200"/>
                </a:lnTo>
                <a:lnTo>
                  <a:pt x="7794170" y="4267200"/>
                </a:lnTo>
                <a:lnTo>
                  <a:pt x="87084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9"/>
          <p:cNvSpPr/>
          <p:nvPr userDrawn="1"/>
        </p:nvSpPr>
        <p:spPr>
          <a:xfrm rot="10800000">
            <a:off x="8466594" y="1512887"/>
            <a:ext cx="9868123" cy="4267200"/>
          </a:xfrm>
          <a:custGeom>
            <a:avLst/>
            <a:gdLst/>
            <a:ahLst/>
            <a:cxnLst/>
            <a:rect l="l" t="t" r="r" b="b"/>
            <a:pathLst>
              <a:path w="9868123" h="4267200">
                <a:moveTo>
                  <a:pt x="0" y="0"/>
                </a:moveTo>
                <a:lnTo>
                  <a:pt x="87084" y="0"/>
                </a:lnTo>
                <a:lnTo>
                  <a:pt x="7794170" y="0"/>
                </a:lnTo>
                <a:lnTo>
                  <a:pt x="7881254" y="0"/>
                </a:lnTo>
                <a:lnTo>
                  <a:pt x="9868123" y="4267200"/>
                </a:lnTo>
                <a:lnTo>
                  <a:pt x="9781039" y="4267200"/>
                </a:lnTo>
                <a:lnTo>
                  <a:pt x="7881254" y="4267200"/>
                </a:lnTo>
                <a:lnTo>
                  <a:pt x="7794170" y="4267200"/>
                </a:lnTo>
                <a:lnTo>
                  <a:pt x="87084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6" hasCustomPrompt="1"/>
          </p:nvPr>
        </p:nvSpPr>
        <p:spPr>
          <a:xfrm>
            <a:off x="9071428" y="1690629"/>
            <a:ext cx="9219747" cy="3911713"/>
          </a:xfrm>
          <a:custGeom>
            <a:avLst/>
            <a:gdLst>
              <a:gd name="connsiteX0" fmla="*/ 0 w 9248776"/>
              <a:gd name="connsiteY0" fmla="*/ 0 h 3846514"/>
              <a:gd name="connsiteX1" fmla="*/ 9248776 w 9248776"/>
              <a:gd name="connsiteY1" fmla="*/ 0 h 3846514"/>
              <a:gd name="connsiteX2" fmla="*/ 9248776 w 9248776"/>
              <a:gd name="connsiteY2" fmla="*/ 3846514 h 3846514"/>
              <a:gd name="connsiteX3" fmla="*/ 0 w 9248776"/>
              <a:gd name="connsiteY3" fmla="*/ 3846514 h 3846514"/>
              <a:gd name="connsiteX4" fmla="*/ 0 w 9248776"/>
              <a:gd name="connsiteY4" fmla="*/ 0 h 3846514"/>
              <a:gd name="connsiteX0" fmla="*/ 0 w 9248776"/>
              <a:gd name="connsiteY0" fmla="*/ 0 h 3846514"/>
              <a:gd name="connsiteX1" fmla="*/ 9248776 w 9248776"/>
              <a:gd name="connsiteY1" fmla="*/ 0 h 3846514"/>
              <a:gd name="connsiteX2" fmla="*/ 9248776 w 9248776"/>
              <a:gd name="connsiteY2" fmla="*/ 3846514 h 3846514"/>
              <a:gd name="connsiteX3" fmla="*/ 1799772 w 9248776"/>
              <a:gd name="connsiteY3" fmla="*/ 3817485 h 3846514"/>
              <a:gd name="connsiteX4" fmla="*/ 0 w 9248776"/>
              <a:gd name="connsiteY4" fmla="*/ 0 h 3846514"/>
              <a:gd name="connsiteX0" fmla="*/ 0 w 9219747"/>
              <a:gd name="connsiteY0" fmla="*/ 0 h 3846514"/>
              <a:gd name="connsiteX1" fmla="*/ 9219747 w 9219747"/>
              <a:gd name="connsiteY1" fmla="*/ 0 h 3846514"/>
              <a:gd name="connsiteX2" fmla="*/ 9219747 w 9219747"/>
              <a:gd name="connsiteY2" fmla="*/ 3846514 h 3846514"/>
              <a:gd name="connsiteX3" fmla="*/ 1770743 w 9219747"/>
              <a:gd name="connsiteY3" fmla="*/ 3817485 h 3846514"/>
              <a:gd name="connsiteX4" fmla="*/ 0 w 9219747"/>
              <a:gd name="connsiteY4" fmla="*/ 0 h 38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9747" h="3846514">
                <a:moveTo>
                  <a:pt x="0" y="0"/>
                </a:moveTo>
                <a:lnTo>
                  <a:pt x="9219747" y="0"/>
                </a:lnTo>
                <a:lnTo>
                  <a:pt x="9219747" y="3846514"/>
                </a:lnTo>
                <a:lnTo>
                  <a:pt x="1770743" y="3817485"/>
                </a:lnTo>
                <a:lnTo>
                  <a:pt x="0" y="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   Add an image</a:t>
            </a:r>
            <a:endParaRPr kumimoji="1" lang="ja-JP" altLang="en-US" dirty="0"/>
          </a:p>
        </p:txBody>
      </p:sp>
      <p:sp>
        <p:nvSpPr>
          <p:cNvPr id="28" name="図プレースホルダー 27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3802"/>
            <a:ext cx="9274629" cy="3901169"/>
          </a:xfrm>
          <a:custGeom>
            <a:avLst/>
            <a:gdLst>
              <a:gd name="connsiteX0" fmla="*/ 0 w 9274629"/>
              <a:gd name="connsiteY0" fmla="*/ 0 h 4017284"/>
              <a:gd name="connsiteX1" fmla="*/ 9274629 w 9274629"/>
              <a:gd name="connsiteY1" fmla="*/ 0 h 4017284"/>
              <a:gd name="connsiteX2" fmla="*/ 9274629 w 9274629"/>
              <a:gd name="connsiteY2" fmla="*/ 4017284 h 4017284"/>
              <a:gd name="connsiteX3" fmla="*/ 0 w 9274629"/>
              <a:gd name="connsiteY3" fmla="*/ 4017284 h 4017284"/>
              <a:gd name="connsiteX4" fmla="*/ 0 w 9274629"/>
              <a:gd name="connsiteY4" fmla="*/ 0 h 4017284"/>
              <a:gd name="connsiteX0" fmla="*/ 0 w 9274629"/>
              <a:gd name="connsiteY0" fmla="*/ 14514 h 4031798"/>
              <a:gd name="connsiteX1" fmla="*/ 7402286 w 9274629"/>
              <a:gd name="connsiteY1" fmla="*/ 0 h 4031798"/>
              <a:gd name="connsiteX2" fmla="*/ 9274629 w 9274629"/>
              <a:gd name="connsiteY2" fmla="*/ 4031798 h 4031798"/>
              <a:gd name="connsiteX3" fmla="*/ 0 w 9274629"/>
              <a:gd name="connsiteY3" fmla="*/ 4031798 h 4031798"/>
              <a:gd name="connsiteX4" fmla="*/ 0 w 9274629"/>
              <a:gd name="connsiteY4" fmla="*/ 14514 h 4031798"/>
              <a:gd name="connsiteX0" fmla="*/ 0 w 9274629"/>
              <a:gd name="connsiteY0" fmla="*/ 14514 h 4031798"/>
              <a:gd name="connsiteX1" fmla="*/ 7329715 w 9274629"/>
              <a:gd name="connsiteY1" fmla="*/ 0 h 4031798"/>
              <a:gd name="connsiteX2" fmla="*/ 9274629 w 9274629"/>
              <a:gd name="connsiteY2" fmla="*/ 4031798 h 4031798"/>
              <a:gd name="connsiteX3" fmla="*/ 0 w 9274629"/>
              <a:gd name="connsiteY3" fmla="*/ 4031798 h 4031798"/>
              <a:gd name="connsiteX4" fmla="*/ 0 w 9274629"/>
              <a:gd name="connsiteY4" fmla="*/ 14514 h 4031798"/>
              <a:gd name="connsiteX0" fmla="*/ 0 w 9274629"/>
              <a:gd name="connsiteY0" fmla="*/ 14514 h 4046312"/>
              <a:gd name="connsiteX1" fmla="*/ 7329715 w 9274629"/>
              <a:gd name="connsiteY1" fmla="*/ 0 h 4046312"/>
              <a:gd name="connsiteX2" fmla="*/ 9245601 w 9274629"/>
              <a:gd name="connsiteY2" fmla="*/ 4046312 h 4046312"/>
              <a:gd name="connsiteX3" fmla="*/ 9274629 w 9274629"/>
              <a:gd name="connsiteY3" fmla="*/ 4031798 h 4046312"/>
              <a:gd name="connsiteX4" fmla="*/ 0 w 9274629"/>
              <a:gd name="connsiteY4" fmla="*/ 4031798 h 4046312"/>
              <a:gd name="connsiteX5" fmla="*/ 0 w 9274629"/>
              <a:gd name="connsiteY5" fmla="*/ 14514 h 4046312"/>
              <a:gd name="connsiteX0" fmla="*/ 0 w 9274629"/>
              <a:gd name="connsiteY0" fmla="*/ 145143 h 4046312"/>
              <a:gd name="connsiteX1" fmla="*/ 7329715 w 9274629"/>
              <a:gd name="connsiteY1" fmla="*/ 0 h 4046312"/>
              <a:gd name="connsiteX2" fmla="*/ 9245601 w 9274629"/>
              <a:gd name="connsiteY2" fmla="*/ 4046312 h 4046312"/>
              <a:gd name="connsiteX3" fmla="*/ 9274629 w 9274629"/>
              <a:gd name="connsiteY3" fmla="*/ 4031798 h 4046312"/>
              <a:gd name="connsiteX4" fmla="*/ 0 w 9274629"/>
              <a:gd name="connsiteY4" fmla="*/ 4031798 h 4046312"/>
              <a:gd name="connsiteX5" fmla="*/ 0 w 9274629"/>
              <a:gd name="connsiteY5" fmla="*/ 145143 h 4046312"/>
              <a:gd name="connsiteX0" fmla="*/ 0 w 9274629"/>
              <a:gd name="connsiteY0" fmla="*/ 0 h 3901169"/>
              <a:gd name="connsiteX1" fmla="*/ 7402286 w 9274629"/>
              <a:gd name="connsiteY1" fmla="*/ 14515 h 3901169"/>
              <a:gd name="connsiteX2" fmla="*/ 9245601 w 9274629"/>
              <a:gd name="connsiteY2" fmla="*/ 3901169 h 3901169"/>
              <a:gd name="connsiteX3" fmla="*/ 9274629 w 9274629"/>
              <a:gd name="connsiteY3" fmla="*/ 3886655 h 3901169"/>
              <a:gd name="connsiteX4" fmla="*/ 0 w 9274629"/>
              <a:gd name="connsiteY4" fmla="*/ 3886655 h 3901169"/>
              <a:gd name="connsiteX5" fmla="*/ 0 w 9274629"/>
              <a:gd name="connsiteY5" fmla="*/ 0 h 390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4629" h="3901169">
                <a:moveTo>
                  <a:pt x="0" y="0"/>
                </a:moveTo>
                <a:lnTo>
                  <a:pt x="7402286" y="14515"/>
                </a:lnTo>
                <a:cubicBezTo>
                  <a:pt x="8040915" y="1329419"/>
                  <a:pt x="8606972" y="2586265"/>
                  <a:pt x="9245601" y="3901169"/>
                </a:cubicBezTo>
                <a:lnTo>
                  <a:pt x="9274629" y="3886655"/>
                </a:lnTo>
                <a:lnTo>
                  <a:pt x="0" y="3886655"/>
                </a:lnTo>
                <a:lnTo>
                  <a:pt x="0" y="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558" y="5928275"/>
            <a:ext cx="16462058" cy="136815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912002" y="7441806"/>
            <a:ext cx="12467171" cy="1519311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291382" y="7211033"/>
            <a:ext cx="3708412" cy="8485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7213598" y="-14514"/>
            <a:ext cx="3844252" cy="5823630"/>
          </a:xfrm>
          <a:prstGeom prst="parallelogram">
            <a:avLst>
              <a:gd name="adj" fmla="val 70848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6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7291382" y="0"/>
            <a:ext cx="3708400" cy="5823630"/>
          </a:xfrm>
          <a:prstGeom prst="parallelogram">
            <a:avLst>
              <a:gd name="adj" fmla="val 72358"/>
            </a:avLst>
          </a:prstGeom>
          <a:gradFill>
            <a:gsLst>
              <a:gs pos="0">
                <a:schemeClr val="bg2">
                  <a:alpha val="0"/>
                </a:schemeClr>
              </a:gs>
              <a:gs pos="77000">
                <a:schemeClr val="bg2">
                  <a:alpha val="36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0"/>
          </a:gradFill>
          <a:effectLst/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088476" y="812876"/>
            <a:ext cx="8647978" cy="536954"/>
          </a:xfrm>
        </p:spPr>
        <p:txBody>
          <a:bodyPr anchor="t">
            <a:normAutofit/>
          </a:bodyPr>
          <a:lstStyle>
            <a:lvl1pPr algn="r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158511" y="305334"/>
            <a:ext cx="8577943" cy="647693"/>
          </a:xfrm>
        </p:spPr>
        <p:txBody>
          <a:bodyPr anchor="ctr">
            <a:noAutofit/>
          </a:bodyPr>
          <a:lstStyle>
            <a:lvl1pPr algn="r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66530" y="4956705"/>
            <a:ext cx="8647978" cy="536954"/>
          </a:xfrm>
        </p:spPr>
        <p:txBody>
          <a:bodyPr anchor="t">
            <a:normAutofit/>
          </a:bodyPr>
          <a:lstStyle>
            <a:lvl1pPr algn="l">
              <a:lnSpc>
                <a:spcPct val="130000"/>
              </a:lnSpc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64049" y="4449163"/>
            <a:ext cx="8603310" cy="647693"/>
          </a:xfrm>
        </p:spPr>
        <p:txBody>
          <a:bodyPr anchor="ctr">
            <a:noAutofit/>
          </a:bodyPr>
          <a:lstStyle>
            <a:lvl1pPr algn="l">
              <a:defRPr sz="3600" i="0" baseline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54" name="テキスト プレースホルダー 53"/>
          <p:cNvSpPr>
            <a:spLocks noGrp="1"/>
          </p:cNvSpPr>
          <p:nvPr>
            <p:ph type="body" sz="quarter" idx="21" hasCustomPrompt="1"/>
          </p:nvPr>
        </p:nvSpPr>
        <p:spPr>
          <a:xfrm>
            <a:off x="7358744" y="-43542"/>
            <a:ext cx="2728685" cy="5823629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5" name="テキスト プレースホルダー 53"/>
          <p:cNvSpPr>
            <a:spLocks noGrp="1"/>
          </p:cNvSpPr>
          <p:nvPr>
            <p:ph type="body" sz="quarter" idx="22" hasCustomPrompt="1"/>
          </p:nvPr>
        </p:nvSpPr>
        <p:spPr>
          <a:xfrm>
            <a:off x="8178788" y="-21768"/>
            <a:ext cx="2728685" cy="5823629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0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10" grpId="0" animBg="1"/>
      <p:bldP spid="25" grpId="0" animBg="1"/>
      <p:bldP spid="32" grpId="0"/>
      <p:bldP spid="28" grpId="0"/>
      <p:bldP spid="2" grpId="0"/>
      <p:bldP spid="2" grpId="1"/>
      <p:bldP spid="2" grpId="2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二等辺三角形 10"/>
          <p:cNvSpPr/>
          <p:nvPr userDrawn="1"/>
        </p:nvSpPr>
        <p:spPr>
          <a:xfrm rot="10800000" flipH="1">
            <a:off x="12313789" y="548319"/>
            <a:ext cx="4864880" cy="8072892"/>
          </a:xfrm>
          <a:custGeom>
            <a:avLst/>
            <a:gdLst/>
            <a:ahLst/>
            <a:cxnLst/>
            <a:rect l="l" t="t" r="r" b="b"/>
            <a:pathLst>
              <a:path w="4864880" h="8072892">
                <a:moveTo>
                  <a:pt x="0" y="8072892"/>
                </a:moveTo>
                <a:lnTo>
                  <a:pt x="4864880" y="8072892"/>
                </a:lnTo>
                <a:lnTo>
                  <a:pt x="4864880" y="2604246"/>
                </a:lnTo>
                <a:lnTo>
                  <a:pt x="4864880" y="2598840"/>
                </a:lnTo>
                <a:lnTo>
                  <a:pt x="4859831" y="2598840"/>
                </a:lnTo>
                <a:lnTo>
                  <a:pt x="2432440" y="0"/>
                </a:lnTo>
                <a:lnTo>
                  <a:pt x="5049" y="2598840"/>
                </a:lnTo>
                <a:lnTo>
                  <a:pt x="0" y="2598840"/>
                </a:lnTo>
                <a:lnTo>
                  <a:pt x="0" y="2604246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 userDrawn="1"/>
        </p:nvSpPr>
        <p:spPr>
          <a:xfrm rot="16200000">
            <a:off x="11936028" y="897304"/>
            <a:ext cx="5610680" cy="4874607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15000"/>
                </a:schemeClr>
              </a:gs>
              <a:gs pos="100000">
                <a:schemeClr val="bg2">
                  <a:alpha val="39000"/>
                </a:schemeClr>
              </a:gs>
            </a:gsLst>
            <a:lin ang="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/>
          <p:nvPr userDrawn="1"/>
        </p:nvCxnSpPr>
        <p:spPr>
          <a:xfrm>
            <a:off x="12516250" y="605469"/>
            <a:ext cx="0" cy="5326132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 userDrawn="1"/>
        </p:nvCxnSpPr>
        <p:spPr>
          <a:xfrm>
            <a:off x="16972573" y="605469"/>
            <a:ext cx="1" cy="532372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 userDrawn="1"/>
        </p:nvCxnSpPr>
        <p:spPr>
          <a:xfrm>
            <a:off x="12530764" y="5960629"/>
            <a:ext cx="2200950" cy="230253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 userDrawn="1"/>
        </p:nvCxnSpPr>
        <p:spPr>
          <a:xfrm flipH="1">
            <a:off x="14775256" y="5943711"/>
            <a:ext cx="2168282" cy="2354965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図プレースホルダー 28"/>
          <p:cNvSpPr>
            <a:spLocks noGrp="1"/>
          </p:cNvSpPr>
          <p:nvPr>
            <p:ph type="pic" sz="quarter" idx="27" hasCustomPrompt="1"/>
          </p:nvPr>
        </p:nvSpPr>
        <p:spPr>
          <a:xfrm>
            <a:off x="14320371" y="3509584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2626863" y="4476028"/>
            <a:ext cx="4238731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7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2683077" y="5123721"/>
            <a:ext cx="4126303" cy="1523822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0" name="二等辺三角形 10"/>
          <p:cNvSpPr/>
          <p:nvPr userDrawn="1"/>
        </p:nvSpPr>
        <p:spPr>
          <a:xfrm rot="10800000" flipH="1">
            <a:off x="6718531" y="548317"/>
            <a:ext cx="4864880" cy="8072892"/>
          </a:xfrm>
          <a:custGeom>
            <a:avLst/>
            <a:gdLst/>
            <a:ahLst/>
            <a:cxnLst/>
            <a:rect l="l" t="t" r="r" b="b"/>
            <a:pathLst>
              <a:path w="4864880" h="8072892">
                <a:moveTo>
                  <a:pt x="0" y="8072892"/>
                </a:moveTo>
                <a:lnTo>
                  <a:pt x="4864880" y="8072892"/>
                </a:lnTo>
                <a:lnTo>
                  <a:pt x="4864880" y="2604246"/>
                </a:lnTo>
                <a:lnTo>
                  <a:pt x="4864880" y="2598840"/>
                </a:lnTo>
                <a:lnTo>
                  <a:pt x="4859831" y="2598840"/>
                </a:lnTo>
                <a:lnTo>
                  <a:pt x="2432440" y="0"/>
                </a:lnTo>
                <a:lnTo>
                  <a:pt x="5049" y="2598840"/>
                </a:lnTo>
                <a:lnTo>
                  <a:pt x="0" y="2598840"/>
                </a:lnTo>
                <a:lnTo>
                  <a:pt x="0" y="2604246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 userDrawn="1"/>
        </p:nvSpPr>
        <p:spPr>
          <a:xfrm rot="16200000">
            <a:off x="6340770" y="897302"/>
            <a:ext cx="5610680" cy="4874607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15000"/>
                </a:schemeClr>
              </a:gs>
              <a:gs pos="100000">
                <a:schemeClr val="bg2">
                  <a:alpha val="39000"/>
                </a:schemeClr>
              </a:gs>
            </a:gsLst>
            <a:lin ang="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コネクタ 81"/>
          <p:cNvCxnSpPr/>
          <p:nvPr userDrawn="1"/>
        </p:nvCxnSpPr>
        <p:spPr>
          <a:xfrm>
            <a:off x="6920992" y="605467"/>
            <a:ext cx="0" cy="5326132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 userDrawn="1"/>
        </p:nvCxnSpPr>
        <p:spPr>
          <a:xfrm>
            <a:off x="11377315" y="605467"/>
            <a:ext cx="1" cy="532372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 userDrawn="1"/>
        </p:nvCxnSpPr>
        <p:spPr>
          <a:xfrm>
            <a:off x="6935506" y="5960627"/>
            <a:ext cx="2200950" cy="230253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 userDrawn="1"/>
        </p:nvCxnSpPr>
        <p:spPr>
          <a:xfrm flipH="1">
            <a:off x="9179998" y="5943709"/>
            <a:ext cx="2168282" cy="2354965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図プレースホルダー 28"/>
          <p:cNvSpPr>
            <a:spLocks noGrp="1"/>
          </p:cNvSpPr>
          <p:nvPr>
            <p:ph type="pic" sz="quarter" idx="24" hasCustomPrompt="1"/>
          </p:nvPr>
        </p:nvSpPr>
        <p:spPr>
          <a:xfrm>
            <a:off x="8725113" y="3509582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7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7031605" y="4476026"/>
            <a:ext cx="4238731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087819" y="5123719"/>
            <a:ext cx="4126303" cy="1523822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7" name="二等辺三角形 10"/>
          <p:cNvSpPr/>
          <p:nvPr userDrawn="1"/>
        </p:nvSpPr>
        <p:spPr>
          <a:xfrm rot="10800000" flipH="1">
            <a:off x="1141964" y="566511"/>
            <a:ext cx="4864880" cy="8072892"/>
          </a:xfrm>
          <a:custGeom>
            <a:avLst/>
            <a:gdLst/>
            <a:ahLst/>
            <a:cxnLst/>
            <a:rect l="l" t="t" r="r" b="b"/>
            <a:pathLst>
              <a:path w="4864880" h="8072892">
                <a:moveTo>
                  <a:pt x="0" y="8072892"/>
                </a:moveTo>
                <a:lnTo>
                  <a:pt x="4864880" y="8072892"/>
                </a:lnTo>
                <a:lnTo>
                  <a:pt x="4864880" y="2604246"/>
                </a:lnTo>
                <a:lnTo>
                  <a:pt x="4864880" y="2598840"/>
                </a:lnTo>
                <a:lnTo>
                  <a:pt x="4859831" y="2598840"/>
                </a:lnTo>
                <a:lnTo>
                  <a:pt x="2432440" y="0"/>
                </a:lnTo>
                <a:lnTo>
                  <a:pt x="5049" y="2598840"/>
                </a:lnTo>
                <a:lnTo>
                  <a:pt x="0" y="2598840"/>
                </a:lnTo>
                <a:lnTo>
                  <a:pt x="0" y="2604246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16200000">
            <a:off x="764203" y="915496"/>
            <a:ext cx="5610680" cy="4874607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15000"/>
                </a:schemeClr>
              </a:gs>
              <a:gs pos="100000">
                <a:schemeClr val="bg2">
                  <a:alpha val="39000"/>
                </a:schemeClr>
              </a:gs>
            </a:gsLst>
            <a:lin ang="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344425" y="623661"/>
            <a:ext cx="0" cy="5326132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800748" y="623661"/>
            <a:ext cx="1" cy="532372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358939" y="5978821"/>
            <a:ext cx="2200950" cy="2302538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3603431" y="5961903"/>
            <a:ext cx="2168282" cy="2354965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 userDrawn="1"/>
        </p:nvSpPr>
        <p:spPr>
          <a:xfrm>
            <a:off x="-29029" y="-29029"/>
            <a:ext cx="18360000" cy="33044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-45209" y="3105015"/>
            <a:ext cx="18336384" cy="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グループ化 50"/>
          <p:cNvGrpSpPr/>
          <p:nvPr userDrawn="1"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52" name="涙形 51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涙形 52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912002" y="1713698"/>
            <a:ext cx="12467171" cy="1276245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7" name="正方形/長方形 56"/>
          <p:cNvSpPr/>
          <p:nvPr userDrawn="1"/>
        </p:nvSpPr>
        <p:spPr>
          <a:xfrm>
            <a:off x="7291382" y="1519200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タイトル 1"/>
          <p:cNvSpPr>
            <a:spLocks noGrp="1"/>
          </p:cNvSpPr>
          <p:nvPr>
            <p:ph type="title" hasCustomPrompt="1"/>
          </p:nvPr>
        </p:nvSpPr>
        <p:spPr>
          <a:xfrm>
            <a:off x="914558" y="253186"/>
            <a:ext cx="16462058" cy="1368152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59" name="図プレースホルダー 28"/>
          <p:cNvSpPr>
            <a:spLocks noGrp="1"/>
          </p:cNvSpPr>
          <p:nvPr>
            <p:ph type="pic" sz="quarter" idx="22" hasCustomPrompt="1"/>
          </p:nvPr>
        </p:nvSpPr>
        <p:spPr>
          <a:xfrm>
            <a:off x="3148546" y="3527776"/>
            <a:ext cx="851715" cy="851715"/>
          </a:xfrm>
          <a:prstGeom prst="rect">
            <a:avLst/>
          </a:prstGeom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455038" y="4494220"/>
            <a:ext cx="4238731" cy="647693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511252" y="5141913"/>
            <a:ext cx="4126303" cy="1523822"/>
          </a:xfr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5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35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1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35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6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100"/>
                            </p:stCondLst>
                            <p:childTnLst>
                              <p:par>
                                <p:cTn id="1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200"/>
                            </p:stCondLst>
                            <p:childTnLst>
                              <p:par>
                                <p:cTn id="1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95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2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45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950"/>
                            </p:stCondLst>
                            <p:childTnLst>
                              <p:par>
                                <p:cTn id="1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5" grpId="0"/>
      <p:bldP spid="9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6" grpId="0"/>
      <p:bldP spid="8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2" grpId="0" animBg="1"/>
      <p:bldP spid="4" grpId="0" animBg="1"/>
      <p:bldP spid="54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8" grpId="0"/>
      <p:bldP spid="58" grpId="1"/>
      <p:bldP spid="58" grpId="2"/>
      <p:bldP spid="59" grpId="0"/>
      <p:bldP spid="6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and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3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Mockup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29029" y="6995886"/>
            <a:ext cx="18360000" cy="334308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7174818"/>
            <a:ext cx="18291175" cy="1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947176" y="7532913"/>
            <a:ext cx="7822859" cy="17562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図プレースホルダー 6"/>
          <p:cNvSpPr>
            <a:spLocks noGrp="1"/>
          </p:cNvSpPr>
          <p:nvPr>
            <p:ph type="pic" sz="quarter" idx="13" hasCustomPrompt="1"/>
          </p:nvPr>
        </p:nvSpPr>
        <p:spPr>
          <a:xfrm>
            <a:off x="914558" y="3259417"/>
            <a:ext cx="8608795" cy="48857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914558" y="2781960"/>
            <a:ext cx="8608796" cy="593569"/>
            <a:chOff x="628206" y="2067583"/>
            <a:chExt cx="10360933" cy="714377"/>
          </a:xfrm>
        </p:grpSpPr>
        <p:sp>
          <p:nvSpPr>
            <p:cNvPr id="10" name="角丸四角形 7"/>
            <p:cNvSpPr/>
            <p:nvPr userDrawn="1"/>
          </p:nvSpPr>
          <p:spPr>
            <a:xfrm>
              <a:off x="628206" y="2067583"/>
              <a:ext cx="10360933" cy="714377"/>
            </a:xfrm>
            <a:custGeom>
              <a:avLst/>
              <a:gdLst/>
              <a:ahLst/>
              <a:cxnLst/>
              <a:rect l="l" t="t" r="r" b="b"/>
              <a:pathLst>
                <a:path w="9179608" h="714377">
                  <a:moveTo>
                    <a:pt x="169868" y="0"/>
                  </a:moveTo>
                  <a:lnTo>
                    <a:pt x="9009740" y="0"/>
                  </a:lnTo>
                  <a:cubicBezTo>
                    <a:pt x="9103556" y="0"/>
                    <a:pt x="9179608" y="76052"/>
                    <a:pt x="9179608" y="169868"/>
                  </a:cubicBezTo>
                  <a:lnTo>
                    <a:pt x="9179608" y="714377"/>
                  </a:lnTo>
                  <a:lnTo>
                    <a:pt x="0" y="714377"/>
                  </a:lnTo>
                  <a:lnTo>
                    <a:pt x="0" y="169868"/>
                  </a:lnTo>
                  <a:cubicBezTo>
                    <a:pt x="0" y="76052"/>
                    <a:pt x="76052" y="0"/>
                    <a:pt x="169868" y="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177800" dist="88900" algn="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/>
            <p:cNvGrpSpPr/>
            <p:nvPr userDrawn="1"/>
          </p:nvGrpSpPr>
          <p:grpSpPr>
            <a:xfrm>
              <a:off x="817973" y="2232734"/>
              <a:ext cx="820614" cy="267286"/>
              <a:chOff x="1266091" y="2232734"/>
              <a:chExt cx="820614" cy="267286"/>
            </a:xfrm>
            <a:blipFill dpi="0" rotWithShape="1">
              <a:blip r:embed="rId4"/>
              <a:srcRect/>
              <a:tile tx="0" ty="0" sx="100000" sy="100000" flip="none" algn="tl"/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円/楕円 15"/>
              <p:cNvSpPr/>
              <p:nvPr userDrawn="1"/>
            </p:nvSpPr>
            <p:spPr>
              <a:xfrm>
                <a:off x="1266091" y="2232734"/>
                <a:ext cx="267286" cy="267286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 userDrawn="1"/>
            </p:nvSpPr>
            <p:spPr>
              <a:xfrm>
                <a:off x="1542755" y="2232734"/>
                <a:ext cx="267286" cy="267286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 userDrawn="1"/>
            </p:nvSpPr>
            <p:spPr>
              <a:xfrm>
                <a:off x="1819419" y="2232734"/>
                <a:ext cx="267286" cy="267286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 userDrawn="1"/>
          </p:nvGrpSpPr>
          <p:grpSpPr>
            <a:xfrm>
              <a:off x="10412105" y="2203721"/>
              <a:ext cx="432000" cy="348274"/>
              <a:chOff x="9655539" y="2203721"/>
              <a:chExt cx="432000" cy="348274"/>
            </a:xfrm>
            <a:blipFill dpi="0" rotWithShape="1">
              <a:blip r:embed="rId4"/>
              <a:srcRect/>
              <a:tile tx="0" ty="0" sx="100000" sy="100000" flip="none" algn="tl"/>
            </a:blipFill>
          </p:grpSpPr>
          <p:sp>
            <p:nvSpPr>
              <p:cNvPr id="13" name="正方形/長方形 12"/>
              <p:cNvSpPr/>
              <p:nvPr userDrawn="1"/>
            </p:nvSpPr>
            <p:spPr>
              <a:xfrm>
                <a:off x="9655539" y="2203721"/>
                <a:ext cx="432000" cy="108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88900" dist="76200" dir="5400000" algn="t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 userDrawn="1"/>
            </p:nvSpPr>
            <p:spPr>
              <a:xfrm>
                <a:off x="9655539" y="2323858"/>
                <a:ext cx="432000" cy="108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88900" dist="76200" dir="5400000" algn="t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 userDrawn="1"/>
            </p:nvSpPr>
            <p:spPr>
              <a:xfrm>
                <a:off x="9655539" y="2443995"/>
                <a:ext cx="432000" cy="108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88900" dist="76200" dir="5400000" algn="t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1" name="山形 20"/>
          <p:cNvSpPr/>
          <p:nvPr userDrawn="1"/>
        </p:nvSpPr>
        <p:spPr>
          <a:xfrm>
            <a:off x="9976204" y="2839908"/>
            <a:ext cx="380632" cy="380632"/>
          </a:xfrm>
          <a:prstGeom prst="chevron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468317" y="2713649"/>
            <a:ext cx="7035912" cy="117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5" name="山形 24"/>
          <p:cNvSpPr/>
          <p:nvPr userDrawn="1"/>
        </p:nvSpPr>
        <p:spPr>
          <a:xfrm>
            <a:off x="9976204" y="4280451"/>
            <a:ext cx="380632" cy="380632"/>
          </a:xfrm>
          <a:prstGeom prst="chevron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468317" y="4154192"/>
            <a:ext cx="7035912" cy="117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7" name="山形 26"/>
          <p:cNvSpPr/>
          <p:nvPr userDrawn="1"/>
        </p:nvSpPr>
        <p:spPr>
          <a:xfrm>
            <a:off x="9976204" y="5720993"/>
            <a:ext cx="380632" cy="380632"/>
          </a:xfrm>
          <a:prstGeom prst="chevron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468317" y="5594734"/>
            <a:ext cx="7035912" cy="1176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94556" y="1609729"/>
            <a:ext cx="16502062" cy="647693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>
                    <a:lumMod val="75000"/>
                  </a:schemeClr>
                </a:solidFill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28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1" grpId="0" animBg="1"/>
      <p:bldP spid="2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二等辺三角形 10"/>
          <p:cNvSpPr/>
          <p:nvPr userDrawn="1"/>
        </p:nvSpPr>
        <p:spPr>
          <a:xfrm rot="5400000">
            <a:off x="7327159" y="-3628959"/>
            <a:ext cx="2774485" cy="17515889"/>
          </a:xfrm>
          <a:custGeom>
            <a:avLst/>
            <a:gdLst/>
            <a:ahLst/>
            <a:cxnLst/>
            <a:rect l="l" t="t" r="r" b="b"/>
            <a:pathLst>
              <a:path w="899888" h="5469558">
                <a:moveTo>
                  <a:pt x="0" y="5469558"/>
                </a:moveTo>
                <a:lnTo>
                  <a:pt x="0" y="5379493"/>
                </a:lnTo>
                <a:lnTo>
                  <a:pt x="0" y="2083768"/>
                </a:lnTo>
                <a:lnTo>
                  <a:pt x="0" y="2082768"/>
                </a:lnTo>
                <a:lnTo>
                  <a:pt x="0" y="481724"/>
                </a:lnTo>
                <a:lnTo>
                  <a:pt x="0" y="480724"/>
                </a:lnTo>
                <a:lnTo>
                  <a:pt x="934" y="480724"/>
                </a:lnTo>
                <a:lnTo>
                  <a:pt x="449944" y="0"/>
                </a:lnTo>
                <a:lnTo>
                  <a:pt x="898954" y="480724"/>
                </a:lnTo>
                <a:lnTo>
                  <a:pt x="899888" y="480724"/>
                </a:lnTo>
                <a:lnTo>
                  <a:pt x="899888" y="481724"/>
                </a:lnTo>
                <a:lnTo>
                  <a:pt x="899888" y="2082768"/>
                </a:lnTo>
                <a:lnTo>
                  <a:pt x="899888" y="2083768"/>
                </a:lnTo>
                <a:lnTo>
                  <a:pt x="899888" y="5379493"/>
                </a:lnTo>
                <a:lnTo>
                  <a:pt x="899888" y="546955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3939045"/>
            <a:ext cx="15806057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0" y="6298515"/>
            <a:ext cx="15806057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5831401" y="3939045"/>
            <a:ext cx="1345739" cy="118994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5831401" y="5128985"/>
            <a:ext cx="1316711" cy="116953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725399" y="5108345"/>
            <a:ext cx="13964543" cy="12191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696371" y="4157662"/>
            <a:ext cx="13964543" cy="12191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00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7291382" y="8777329"/>
            <a:ext cx="3708412" cy="848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818986" y="8868229"/>
            <a:ext cx="10653202" cy="10740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66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3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線コネクタ 55"/>
          <p:cNvCxnSpPr/>
          <p:nvPr userDrawn="1"/>
        </p:nvCxnSpPr>
        <p:spPr>
          <a:xfrm flipV="1">
            <a:off x="13125336" y="3495009"/>
            <a:ext cx="0" cy="3296983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 userDrawn="1"/>
        </p:nvCxnSpPr>
        <p:spPr>
          <a:xfrm flipV="1">
            <a:off x="5959702" y="1957614"/>
            <a:ext cx="3185886" cy="318588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H="1" flipV="1">
            <a:off x="9145588" y="1957614"/>
            <a:ext cx="3185886" cy="318588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 userDrawn="1"/>
        </p:nvCxnSpPr>
        <p:spPr>
          <a:xfrm>
            <a:off x="5959702" y="5143500"/>
            <a:ext cx="3185886" cy="318588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 userDrawn="1"/>
        </p:nvCxnSpPr>
        <p:spPr>
          <a:xfrm flipH="1">
            <a:off x="9145588" y="5143500"/>
            <a:ext cx="3185886" cy="318588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 userDrawn="1"/>
        </p:nvCxnSpPr>
        <p:spPr>
          <a:xfrm flipV="1">
            <a:off x="5959702" y="1957614"/>
            <a:ext cx="0" cy="6371772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 userDrawn="1"/>
        </p:nvCxnSpPr>
        <p:spPr>
          <a:xfrm flipH="1">
            <a:off x="5959703" y="1957614"/>
            <a:ext cx="6371771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H="1">
            <a:off x="5959703" y="8329386"/>
            <a:ext cx="6371771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V="1">
            <a:off x="12331474" y="1957614"/>
            <a:ext cx="0" cy="6371772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 userDrawn="1"/>
        </p:nvCxnSpPr>
        <p:spPr>
          <a:xfrm>
            <a:off x="7497096" y="1163752"/>
            <a:ext cx="3296983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 userDrawn="1"/>
        </p:nvCxnSpPr>
        <p:spPr>
          <a:xfrm>
            <a:off x="10794079" y="1163752"/>
            <a:ext cx="2331257" cy="233125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 userDrawn="1"/>
        </p:nvCxnSpPr>
        <p:spPr>
          <a:xfrm flipV="1">
            <a:off x="5165839" y="1163752"/>
            <a:ext cx="2331257" cy="233125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 userDrawn="1"/>
        </p:nvCxnSpPr>
        <p:spPr>
          <a:xfrm flipV="1">
            <a:off x="5165839" y="3495009"/>
            <a:ext cx="0" cy="3296983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 userDrawn="1"/>
        </p:nvCxnSpPr>
        <p:spPr>
          <a:xfrm flipH="1" flipV="1">
            <a:off x="5165839" y="6791992"/>
            <a:ext cx="2331257" cy="233125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 userDrawn="1"/>
        </p:nvCxnSpPr>
        <p:spPr>
          <a:xfrm>
            <a:off x="7497096" y="9123249"/>
            <a:ext cx="3296983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 userDrawn="1"/>
        </p:nvCxnSpPr>
        <p:spPr>
          <a:xfrm flipV="1">
            <a:off x="10794079" y="6791992"/>
            <a:ext cx="2331257" cy="233125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/>
          <p:cNvSpPr/>
          <p:nvPr userDrawn="1"/>
        </p:nvSpPr>
        <p:spPr>
          <a:xfrm>
            <a:off x="4813073" y="810986"/>
            <a:ext cx="8665028" cy="8665028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 userDrawn="1"/>
        </p:nvSpPr>
        <p:spPr>
          <a:xfrm>
            <a:off x="4800446" y="796472"/>
            <a:ext cx="8690355" cy="869035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 userDrawn="1"/>
        </p:nvSpPr>
        <p:spPr>
          <a:xfrm>
            <a:off x="4965105" y="973831"/>
            <a:ext cx="8321295" cy="832129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335587" y="5108345"/>
            <a:ext cx="7620000" cy="12191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335587" y="2075543"/>
            <a:ext cx="7620000" cy="32722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7000"/>
              </a:lnSpc>
              <a:spcBef>
                <a:spcPts val="0"/>
              </a:spcBef>
              <a:defRPr sz="80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053943" y="7583031"/>
            <a:ext cx="4180114" cy="121919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i="0" baseline="0">
                <a:solidFill>
                  <a:schemeClr val="bg1"/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17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3" presetClass="exit" presetSubtype="16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1" presetClass="exit" presetSubtype="1" fill="hold" grpId="2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ntr" presetSubtype="3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6" presetClass="entr" presetSubtype="32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8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3" presetClass="entr" presetSubtype="3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6" presetClass="entr" presetSubtype="32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5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25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9" grpId="2" animBg="1"/>
      <p:bldP spid="61" grpId="0" animBg="1"/>
      <p:bldP spid="62" grpId="0" animBg="1"/>
      <p:bldP spid="66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3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3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4279900"/>
            <a:ext cx="18291175" cy="172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 userDrawn="1"/>
        </p:nvSpPr>
        <p:spPr>
          <a:xfrm>
            <a:off x="4813073" y="810986"/>
            <a:ext cx="8665028" cy="8665028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 userDrawn="1"/>
        </p:nvSpPr>
        <p:spPr>
          <a:xfrm>
            <a:off x="4800410" y="798323"/>
            <a:ext cx="8690355" cy="869035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 userDrawn="1"/>
        </p:nvSpPr>
        <p:spPr>
          <a:xfrm>
            <a:off x="4965105" y="973831"/>
            <a:ext cx="8321295" cy="832129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335587" y="5108345"/>
            <a:ext cx="7620000" cy="12191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335587" y="2075543"/>
            <a:ext cx="7620000" cy="32722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7000"/>
              </a:lnSpc>
              <a:spcBef>
                <a:spcPts val="0"/>
              </a:spcBef>
              <a:defRPr sz="80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053943" y="7583031"/>
            <a:ext cx="4180114" cy="121919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i="0" baseline="0">
                <a:solidFill>
                  <a:schemeClr val="bg1"/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72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xit" presetSubtype="1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9" grpId="2" animBg="1"/>
      <p:bldP spid="61" grpId="0" animBg="1"/>
      <p:bldP spid="62" grpId="0" animBg="1"/>
      <p:bldP spid="25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8291175" cy="10287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0" y="3842141"/>
            <a:ext cx="18291175" cy="260271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 userDrawn="1"/>
        </p:nvCxnSpPr>
        <p:spPr>
          <a:xfrm flipH="1">
            <a:off x="0" y="4009586"/>
            <a:ext cx="18291176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0" y="6289443"/>
            <a:ext cx="18291176" cy="0"/>
          </a:xfrm>
          <a:prstGeom prst="line">
            <a:avLst/>
          </a:prstGeom>
          <a:ln w="28575">
            <a:solidFill>
              <a:schemeClr val="bg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山形 10"/>
          <p:cNvSpPr/>
          <p:nvPr userDrawn="1"/>
        </p:nvSpPr>
        <p:spPr>
          <a:xfrm>
            <a:off x="-7620001" y="1"/>
            <a:ext cx="19135725" cy="10287000"/>
          </a:xfrm>
          <a:prstGeom prst="chevron">
            <a:avLst>
              <a:gd name="adj" fmla="val 4783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山形 11"/>
          <p:cNvSpPr/>
          <p:nvPr userDrawn="1"/>
        </p:nvSpPr>
        <p:spPr>
          <a:xfrm rot="10800000">
            <a:off x="6745288" y="1"/>
            <a:ext cx="19135725" cy="10287000"/>
          </a:xfrm>
          <a:prstGeom prst="chevron">
            <a:avLst>
              <a:gd name="adj" fmla="val 4783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 rot="10800000">
            <a:off x="323850" y="0"/>
            <a:ext cx="7368386" cy="10287000"/>
          </a:xfrm>
          <a:prstGeom prst="chevron">
            <a:avLst>
              <a:gd name="adj" fmla="val 68915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10560839" y="0"/>
            <a:ext cx="7368386" cy="10287000"/>
          </a:xfrm>
          <a:prstGeom prst="chevron">
            <a:avLst>
              <a:gd name="adj" fmla="val 68915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山形 4"/>
          <p:cNvSpPr/>
          <p:nvPr userDrawn="1"/>
        </p:nvSpPr>
        <p:spPr>
          <a:xfrm>
            <a:off x="6063446" y="0"/>
            <a:ext cx="7368386" cy="10287000"/>
          </a:xfrm>
          <a:prstGeom prst="chevron">
            <a:avLst>
              <a:gd name="adj" fmla="val 68915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 rot="10800000">
            <a:off x="4864088" y="0"/>
            <a:ext cx="7368386" cy="10287000"/>
          </a:xfrm>
          <a:prstGeom prst="chevron">
            <a:avLst>
              <a:gd name="adj" fmla="val 68915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4800410" y="798323"/>
            <a:ext cx="8690355" cy="8690355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4813073" y="810986"/>
            <a:ext cx="8665028" cy="8665028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965105" y="973831"/>
            <a:ext cx="8321295" cy="832129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335587" y="5150549"/>
            <a:ext cx="7620000" cy="121919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800" i="0" baseline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335587" y="2075543"/>
            <a:ext cx="7620000" cy="32722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7000"/>
              </a:lnSpc>
              <a:spcBef>
                <a:spcPts val="0"/>
              </a:spcBef>
              <a:defRPr sz="8000" i="0" baseline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pPr lvl="0"/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053943" y="7583031"/>
            <a:ext cx="4180114" cy="121919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i="0" baseline="0">
                <a:solidFill>
                  <a:schemeClr val="bg1"/>
                </a:solidFill>
                <a:effectLst/>
                <a:latin typeface="Bebas Neue Regular" panose="00000500000000000000" pitchFamily="2" charset="0"/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2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2" presetClass="exit" presetSubtype="2" ac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xit" presetSubtype="16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1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3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3" grpId="0" animBg="1"/>
      <p:bldP spid="11" grpId="0" animBg="1"/>
      <p:bldP spid="11" grpId="1" animBg="1"/>
      <p:bldP spid="12" grpId="0" animBg="1"/>
      <p:bldP spid="12" grpId="1" animBg="1"/>
      <p:bldP spid="7" grpId="0" animBg="1"/>
      <p:bldP spid="7" grpId="1" animBg="1"/>
      <p:bldP spid="8" grpId="0" animBg="1"/>
      <p:bldP spid="8" grpId="1" animBg="1"/>
      <p:bldP spid="5" grpId="0" animBg="1"/>
      <p:bldP spid="5" grpId="1" animBg="1"/>
      <p:bldP spid="6" grpId="0" animBg="1"/>
      <p:bldP spid="6" grpId="1" animBg="1"/>
      <p:bldP spid="17" grpId="0" animBg="1"/>
      <p:bldP spid="16" grpId="0" animBg="1"/>
      <p:bldP spid="16" grpId="1" animBg="1"/>
      <p:bldP spid="16" grpId="2" animBg="1"/>
      <p:bldP spid="18" grpId="0" animBg="1"/>
      <p:bldP spid="19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3" presetClass="entr" presetSubtype="32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6" presetClass="entr" presetSubtype="32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8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7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656" r:id="rId3"/>
    <p:sldLayoutId id="2147483667" r:id="rId4"/>
    <p:sldLayoutId id="2147483774" r:id="rId5"/>
    <p:sldLayoutId id="2147483668" r:id="rId6"/>
    <p:sldLayoutId id="2147483669" r:id="rId7"/>
    <p:sldLayoutId id="2147483670" r:id="rId8"/>
    <p:sldLayoutId id="2147483672" r:id="rId9"/>
    <p:sldLayoutId id="2147483677" r:id="rId10"/>
    <p:sldLayoutId id="2147483691" r:id="rId11"/>
    <p:sldLayoutId id="2147483700" r:id="rId12"/>
    <p:sldLayoutId id="2147483692" r:id="rId13"/>
    <p:sldLayoutId id="2147483699" r:id="rId14"/>
    <p:sldLayoutId id="2147483694" r:id="rId15"/>
    <p:sldLayoutId id="2147483695" r:id="rId16"/>
    <p:sldLayoutId id="2147483702" r:id="rId17"/>
    <p:sldLayoutId id="2147483698" r:id="rId18"/>
    <p:sldLayoutId id="2147483710" r:id="rId19"/>
    <p:sldLayoutId id="2147483712" r:id="rId20"/>
    <p:sldLayoutId id="2147483714" r:id="rId21"/>
    <p:sldLayoutId id="2147483723" r:id="rId22"/>
    <p:sldLayoutId id="2147483715" r:id="rId23"/>
    <p:sldLayoutId id="2147483724" r:id="rId24"/>
    <p:sldLayoutId id="2147483746" r:id="rId25"/>
    <p:sldLayoutId id="2147483773" r:id="rId26"/>
    <p:sldLayoutId id="2147483716" r:id="rId27"/>
    <p:sldLayoutId id="2147483728" r:id="rId28"/>
    <p:sldLayoutId id="2147483729" r:id="rId29"/>
    <p:sldLayoutId id="2147483741" r:id="rId30"/>
    <p:sldLayoutId id="2147483730" r:id="rId31"/>
    <p:sldLayoutId id="2147483731" r:id="rId32"/>
    <p:sldLayoutId id="2147483733" r:id="rId33"/>
    <p:sldLayoutId id="2147483769" r:id="rId34"/>
    <p:sldLayoutId id="2147483772" r:id="rId35"/>
    <p:sldLayoutId id="2147483778" r:id="rId36"/>
  </p:sldLayoutIdLst>
  <p:hf hdr="0" dt="0"/>
  <p:txStyles>
    <p:titleStyle>
      <a:lvl1pPr algn="ctr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39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0504" y="253186"/>
            <a:ext cx="16139325" cy="1368152"/>
          </a:xfrm>
          <a:prstGeom prst="rect">
            <a:avLst/>
          </a:prstGeom>
        </p:spPr>
        <p:txBody>
          <a:bodyPr vert="horz" lIns="144000" tIns="0" rIns="0" bIns="0" rtlCol="0" anchor="b">
            <a:no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0651" y="1871793"/>
            <a:ext cx="16655966" cy="7142090"/>
          </a:xfrm>
          <a:prstGeom prst="rect">
            <a:avLst/>
          </a:prstGeom>
        </p:spPr>
        <p:txBody>
          <a:bodyPr vert="horz" lIns="163303" tIns="81651" rIns="163303" bIns="81651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9727" y="1520186"/>
            <a:ext cx="3708412" cy="8485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7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7" r:id="rId2"/>
    <p:sldLayoutId id="214748376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7" grpId="0" animBg="1"/>
      <p:bldP spid="7" grpId="1" animBg="1"/>
    </p:bldLst>
  </p:timing>
  <p:hf hdr="0" dt="0"/>
  <p:txStyles>
    <p:titleStyle>
      <a:lvl1pPr algn="l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6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9257" y="253186"/>
            <a:ext cx="8984343" cy="1368152"/>
          </a:xfrm>
          <a:prstGeom prst="rect">
            <a:avLst/>
          </a:prstGeom>
        </p:spPr>
        <p:txBody>
          <a:bodyPr vert="horz" lIns="144000" tIns="0" rIns="0" bIns="0" rtlCol="0" anchor="b">
            <a:no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0651" y="1871793"/>
            <a:ext cx="16655966" cy="7142090"/>
          </a:xfrm>
          <a:prstGeom prst="rect">
            <a:avLst/>
          </a:prstGeom>
        </p:spPr>
        <p:txBody>
          <a:bodyPr vert="horz" lIns="163303" tIns="81651" rIns="163303" bIns="81651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554528" y="1520186"/>
            <a:ext cx="3708412" cy="84853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63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7" r:id="rId2"/>
    <p:sldLayoutId id="2147483708" r:id="rId3"/>
    <p:sldLayoutId id="2147483751" r:id="rId4"/>
    <p:sldLayoutId id="2147483761" r:id="rId5"/>
    <p:sldLayoutId id="2147483776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7" grpId="0" animBg="1"/>
      <p:bldP spid="7" grpId="1" animBg="1"/>
    </p:bldLst>
  </p:timing>
  <p:hf hdr="0" dt="0"/>
  <p:txStyles>
    <p:titleStyle>
      <a:lvl1pPr algn="l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9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9391972"/>
            <a:ext cx="18291176" cy="895028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0651" y="1871793"/>
            <a:ext cx="16655966" cy="7142090"/>
          </a:xfrm>
          <a:prstGeom prst="rect">
            <a:avLst/>
          </a:prstGeom>
        </p:spPr>
        <p:txBody>
          <a:bodyPr vert="horz" lIns="163303" tIns="81651" rIns="163303" bIns="81651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72844" y="9534526"/>
            <a:ext cx="11545486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The Power of PowerPoint - thepopp.com</a:t>
            </a:r>
            <a:endParaRPr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72579" y="9498410"/>
            <a:ext cx="1807400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1" r:id="rId2"/>
    <p:sldLayoutId id="2147483703" r:id="rId3"/>
    <p:sldLayoutId id="2147483704" r:id="rId4"/>
    <p:sldLayoutId id="2147483705" r:id="rId5"/>
    <p:sldLayoutId id="2147483736" r:id="rId6"/>
    <p:sldLayoutId id="2147483752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/>
    </p:bldLst>
  </p:timing>
  <p:hf hdr="0" dt="0"/>
  <p:txStyles>
    <p:titleStyle>
      <a:lvl1pPr algn="ctr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10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558" y="253186"/>
            <a:ext cx="16462058" cy="1368152"/>
          </a:xfrm>
          <a:prstGeom prst="rect">
            <a:avLst/>
          </a:prstGeom>
        </p:spPr>
        <p:txBody>
          <a:bodyPr vert="horz" lIns="144000" tIns="0" rIns="0" bIns="0" rtlCol="0" anchor="b">
            <a:no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0651" y="1871793"/>
            <a:ext cx="16655966" cy="7142090"/>
          </a:xfrm>
          <a:prstGeom prst="rect">
            <a:avLst/>
          </a:prstGeom>
        </p:spPr>
        <p:txBody>
          <a:bodyPr vert="horz" lIns="163303" tIns="81651" rIns="163303" bIns="81651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291381" y="1520186"/>
            <a:ext cx="3708412" cy="8485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6778435" y="339170"/>
            <a:ext cx="1150664" cy="1150664"/>
            <a:chOff x="7418859" y="2569953"/>
            <a:chExt cx="934639" cy="934639"/>
          </a:xfrm>
        </p:grpSpPr>
        <p:sp>
          <p:nvSpPr>
            <p:cNvPr id="11" name="涙形 10"/>
            <p:cNvSpPr/>
            <p:nvPr/>
          </p:nvSpPr>
          <p:spPr>
            <a:xfrm>
              <a:off x="7418859" y="2569953"/>
              <a:ext cx="934639" cy="934639"/>
            </a:xfrm>
            <a:prstGeom prst="teardrop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涙形 11"/>
            <p:cNvSpPr/>
            <p:nvPr/>
          </p:nvSpPr>
          <p:spPr>
            <a:xfrm>
              <a:off x="7527805" y="2678899"/>
              <a:ext cx="716746" cy="716746"/>
            </a:xfrm>
            <a:prstGeom prst="teardrop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6987628" y="645146"/>
            <a:ext cx="759574" cy="547688"/>
          </a:xfrm>
          <a:prstGeom prst="rect">
            <a:avLst/>
          </a:prstGeom>
        </p:spPr>
        <p:txBody>
          <a:bodyPr vert="horz" lIns="163303" tIns="81651" rIns="163303" bIns="81651" rtlCol="0" anchor="ctr"/>
          <a:lstStyle>
            <a:lvl1pPr algn="ctr">
              <a:defRPr sz="400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fld id="{FADD65F2-3061-4838-8922-F719F7BAC90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85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2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7" grpId="0" animBg="1"/>
      <p:bldP spid="7" grpId="1" animBg="1"/>
      <p:bldP spid="6" grpId="0"/>
    </p:bldLst>
  </p:timing>
  <p:hf hdr="0" dt="0"/>
  <p:txStyles>
    <p:titleStyle>
      <a:lvl1pPr algn="ctr" defTabSz="1633027" rtl="0" eaLnBrk="1" latinLnBrk="0" hangingPunct="1">
        <a:spcBef>
          <a:spcPct val="0"/>
        </a:spcBef>
        <a:buNone/>
        <a:defRPr kumimoji="1" sz="8800" kern="1200">
          <a:blipFill dpi="0" rotWithShape="1">
            <a:blip r:embed="rId5"/>
            <a:srcRect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0" indent="0" algn="l" defTabSz="1633027" rtl="0" eaLnBrk="1" latinLnBrk="0" hangingPunct="1">
        <a:lnSpc>
          <a:spcPct val="120000"/>
        </a:lnSpc>
        <a:spcBef>
          <a:spcPts val="1200"/>
        </a:spcBef>
        <a:buFontTx/>
        <a:buNone/>
        <a:defRPr kumimoji="1"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16513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indent="0" algn="l" defTabSz="1633027" rtl="0" eaLnBrk="1" latinLnBrk="0" hangingPunct="1">
        <a:spcBef>
          <a:spcPct val="20000"/>
        </a:spcBef>
        <a:buFontTx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824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338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851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365" indent="-408257" algn="l" defTabSz="163302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13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02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540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05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567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081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594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108" algn="l" defTabSz="1633027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6"/>
          </p:nvPr>
        </p:nvSpPr>
        <p:spPr>
          <a:xfrm>
            <a:off x="5335587" y="3145584"/>
            <a:ext cx="7620000" cy="3272289"/>
          </a:xfrm>
        </p:spPr>
        <p:txBody>
          <a:bodyPr/>
          <a:lstStyle/>
          <a:p>
            <a:r>
              <a:rPr lang="id-ID" altLang="ja-JP" sz="7200" dirty="0"/>
              <a:t>Senat Mahasiswa</a:t>
            </a:r>
            <a:endParaRPr lang="ja-JP" altLang="en-US" sz="7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335587" y="6417873"/>
            <a:ext cx="7620000" cy="12191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/>
              <a:t>FAKULTAS KEDOKTERAN DAN ILMU KESEHATAN</a:t>
            </a:r>
            <a:endParaRPr lang="id-ID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1C236-822F-46F4-B330-79DD50EA4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3" y="1496612"/>
            <a:ext cx="3512978" cy="38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14">
        <p:fade/>
      </p:transition>
    </mc:Choice>
    <mc:Fallback xmlns="">
      <p:transition spd="med" advTm="821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221" y="0"/>
            <a:ext cx="8762204" cy="10287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 flipH="1">
            <a:off x="16309515" y="0"/>
            <a:ext cx="8496300" cy="102870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-5064585" y="0"/>
            <a:ext cx="17602200" cy="10287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-5845635" y="0"/>
            <a:ext cx="17602200" cy="102870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 flipH="1">
            <a:off x="17071515" y="0"/>
            <a:ext cx="8496300" cy="10287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 flipH="1">
            <a:off x="17833515" y="0"/>
            <a:ext cx="8496300" cy="10287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-6731460" y="0"/>
            <a:ext cx="17660938" cy="10287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0" y="614314"/>
            <a:ext cx="11498037" cy="2978832"/>
          </a:xfrm>
        </p:spPr>
        <p:txBody>
          <a:bodyPr/>
          <a:lstStyle/>
          <a:p>
            <a:r>
              <a:rPr lang="en-US" dirty="0">
                <a:effectLst/>
              </a:rPr>
              <a:t>Zahra Umami</a:t>
            </a:r>
            <a:endParaRPr lang="id-ID" sz="7200" dirty="0"/>
          </a:p>
          <a:p>
            <a:r>
              <a:rPr lang="en-US" sz="7200" dirty="0"/>
              <a:t>(</a:t>
            </a:r>
            <a:r>
              <a:rPr lang="en-US" sz="7200" dirty="0" err="1"/>
              <a:t>Komisi</a:t>
            </a:r>
            <a:r>
              <a:rPr lang="en-US" sz="7200" dirty="0"/>
              <a:t> A ) </a:t>
            </a:r>
          </a:p>
          <a:p>
            <a:r>
              <a:rPr lang="en-US" sz="7200" dirty="0" err="1"/>
              <a:t>Administrasi</a:t>
            </a:r>
            <a:r>
              <a:rPr lang="en-US" sz="7200" dirty="0"/>
              <a:t> dan </a:t>
            </a:r>
            <a:r>
              <a:rPr lang="en-US" sz="7200" dirty="0" err="1"/>
              <a:t>keuangan</a:t>
            </a:r>
            <a:endParaRPr lang="id-ID" sz="7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469565" y="3673927"/>
            <a:ext cx="6886497" cy="1844219"/>
          </a:xfrm>
        </p:spPr>
        <p:txBody>
          <a:bodyPr/>
          <a:lstStyle/>
          <a:p>
            <a:r>
              <a:rPr lang="en-US" sz="2800" dirty="0"/>
              <a:t>Nama : Zahra Umami</a:t>
            </a:r>
          </a:p>
          <a:p>
            <a:r>
              <a:rPr lang="en-US" sz="2800" dirty="0"/>
              <a:t>TTL : </a:t>
            </a:r>
            <a:r>
              <a:rPr lang="en-US" sz="2800" dirty="0" err="1"/>
              <a:t>Magetan</a:t>
            </a:r>
            <a:r>
              <a:rPr lang="en-US" sz="2800" dirty="0"/>
              <a:t>, 28 </a:t>
            </a:r>
            <a:r>
              <a:rPr lang="en-US" sz="2800" dirty="0" err="1"/>
              <a:t>Okt</a:t>
            </a:r>
            <a:r>
              <a:rPr lang="en-US" sz="2800" dirty="0"/>
              <a:t> 1998</a:t>
            </a:r>
          </a:p>
          <a:p>
            <a:r>
              <a:rPr lang="en-US" sz="2800" dirty="0"/>
              <a:t>Alamat : </a:t>
            </a:r>
            <a:r>
              <a:rPr lang="en-US" sz="2800" dirty="0" err="1"/>
              <a:t>Magetan</a:t>
            </a:r>
            <a:endParaRPr lang="en-US" sz="2800" dirty="0"/>
          </a:p>
          <a:p>
            <a:r>
              <a:rPr lang="en-US" sz="2800" dirty="0" err="1"/>
              <a:t>Riwayat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:</a:t>
            </a:r>
          </a:p>
          <a:p>
            <a:r>
              <a:rPr lang="en-US" sz="2800" dirty="0"/>
              <a:t>- HMJ </a:t>
            </a:r>
            <a:r>
              <a:rPr lang="en-US" sz="2800" dirty="0" err="1"/>
              <a:t>Farmasi</a:t>
            </a:r>
            <a:r>
              <a:rPr lang="en-US" sz="2800" dirty="0"/>
              <a:t> </a:t>
            </a:r>
            <a:r>
              <a:rPr lang="en-US" sz="2800" dirty="0" err="1"/>
              <a:t>Devisi</a:t>
            </a:r>
            <a:r>
              <a:rPr lang="en-US" sz="2800" dirty="0"/>
              <a:t> Internal 2017</a:t>
            </a:r>
          </a:p>
          <a:p>
            <a:r>
              <a:rPr lang="en-US" sz="2800" dirty="0"/>
              <a:t>- Biro </a:t>
            </a:r>
            <a:r>
              <a:rPr lang="en-US" sz="2800" dirty="0" err="1"/>
              <a:t>Intelektual</a:t>
            </a:r>
            <a:r>
              <a:rPr lang="en-US" sz="2800" dirty="0"/>
              <a:t> PMII Rayon </a:t>
            </a:r>
            <a:r>
              <a:rPr lang="en-US" sz="2800" dirty="0" err="1"/>
              <a:t>Penyelamat</a:t>
            </a:r>
            <a:r>
              <a:rPr lang="en-US" sz="2800" dirty="0"/>
              <a:t> </a:t>
            </a:r>
            <a:r>
              <a:rPr lang="en-US" sz="2800" dirty="0" err="1"/>
              <a:t>Dja'far</a:t>
            </a:r>
            <a:r>
              <a:rPr lang="en-US" sz="2800" dirty="0"/>
              <a:t> Saifuddin 2018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Sekretaris</a:t>
            </a:r>
            <a:r>
              <a:rPr lang="en-US" sz="2800" dirty="0"/>
              <a:t> SEMA FKIK 2018</a:t>
            </a:r>
          </a:p>
          <a:p>
            <a:r>
              <a:rPr lang="en-US" sz="2800" dirty="0"/>
              <a:t>- Biro </a:t>
            </a:r>
            <a:r>
              <a:rPr lang="en-US" sz="2800" dirty="0" err="1"/>
              <a:t>Pemberdayaan</a:t>
            </a:r>
            <a:r>
              <a:rPr lang="en-US" sz="2800" dirty="0"/>
              <a:t> </a:t>
            </a:r>
            <a:r>
              <a:rPr lang="en-US" sz="2800" dirty="0" err="1"/>
              <a:t>Perempuan</a:t>
            </a:r>
            <a:r>
              <a:rPr lang="en-US" sz="2800" dirty="0"/>
              <a:t> PMII Rayon </a:t>
            </a:r>
            <a:r>
              <a:rPr lang="en-US" sz="2800" dirty="0" err="1"/>
              <a:t>Penyelamat</a:t>
            </a:r>
            <a:r>
              <a:rPr lang="en-US" sz="2800" dirty="0"/>
              <a:t> </a:t>
            </a:r>
            <a:r>
              <a:rPr lang="en-US" sz="2800" dirty="0" err="1"/>
              <a:t>Dja'far</a:t>
            </a:r>
            <a:r>
              <a:rPr lang="en-US" sz="2800" dirty="0"/>
              <a:t> Saifuddin 2019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Bendahara</a:t>
            </a:r>
            <a:r>
              <a:rPr lang="en-US" sz="2800" dirty="0"/>
              <a:t> SEMA FKIK 2019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 rot="17640000" flipV="1">
            <a:off x="212266" y="4959349"/>
            <a:ext cx="18291175" cy="36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 rot="15120000" flipV="1">
            <a:off x="9184814" y="3321051"/>
            <a:ext cx="18291175" cy="36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2171862" y="3390297"/>
            <a:ext cx="3708000" cy="86400"/>
          </a:xfrm>
        </p:spPr>
        <p:txBody>
          <a:bodyPr>
            <a:normAutofit fontScale="25000" lnSpcReduction="20000"/>
          </a:bodyPr>
          <a:lstStyle/>
          <a:p>
            <a:endParaRPr lang="id-ID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6730999" y="0"/>
            <a:ext cx="6096907" cy="10287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20359682" y="0"/>
            <a:ext cx="8000999" cy="10287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531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725007" y="4395822"/>
            <a:ext cx="8287646" cy="44353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i="1" dirty="0"/>
              <a:t>controlling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eksekutif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 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kepengurusan</a:t>
            </a:r>
            <a:r>
              <a:rPr lang="en-US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sanksi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eksekutif</a:t>
            </a:r>
            <a:r>
              <a:rPr lang="en-US" sz="2800" dirty="0"/>
              <a:t> yang </a:t>
            </a:r>
            <a:r>
              <a:rPr lang="en-US" sz="2800" dirty="0" err="1"/>
              <a:t>melanggar</a:t>
            </a:r>
            <a:r>
              <a:rPr lang="en-US" sz="2800" dirty="0"/>
              <a:t> </a:t>
            </a:r>
            <a:r>
              <a:rPr lang="en-US" sz="2800" dirty="0" err="1"/>
              <a:t>peratura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endParaRPr lang="id-ID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25000" lnSpcReduction="20000"/>
          </a:bodyPr>
          <a:lstStyle/>
          <a:p>
            <a:endParaRPr lang="id-ID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14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7105323" y="284441"/>
            <a:ext cx="9411934" cy="1368152"/>
          </a:xfrm>
        </p:spPr>
        <p:txBody>
          <a:bodyPr/>
          <a:lstStyle/>
          <a:p>
            <a:pPr algn="r"/>
            <a:r>
              <a:rPr lang="en-US" dirty="0">
                <a:effectLst/>
              </a:rPr>
              <a:t>Ricky Arie </a:t>
            </a:r>
            <a:r>
              <a:rPr lang="en-US" dirty="0" err="1">
                <a:effectLst/>
              </a:rPr>
              <a:t>Jatmiko</a:t>
            </a:r>
            <a:endParaRPr lang="en-US" dirty="0">
              <a:effectLst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9553288" y="3469365"/>
            <a:ext cx="8616794" cy="2824278"/>
          </a:xfrm>
        </p:spPr>
        <p:txBody>
          <a:bodyPr>
            <a:noAutofit/>
          </a:bodyPr>
          <a:lstStyle/>
          <a:p>
            <a:r>
              <a:rPr lang="en-US" sz="2800" dirty="0"/>
              <a:t>TTL:  </a:t>
            </a:r>
            <a:r>
              <a:rPr lang="en-US" sz="2800" dirty="0" err="1"/>
              <a:t>gresik</a:t>
            </a:r>
            <a:r>
              <a:rPr lang="en-US" sz="2800" dirty="0"/>
              <a:t>, 21 </a:t>
            </a:r>
            <a:r>
              <a:rPr lang="en-US" sz="2800" dirty="0" err="1"/>
              <a:t>maret</a:t>
            </a:r>
            <a:r>
              <a:rPr lang="en-US" sz="2800" dirty="0"/>
              <a:t> 1998</a:t>
            </a:r>
          </a:p>
          <a:p>
            <a:r>
              <a:rPr lang="en-US" sz="2800" dirty="0"/>
              <a:t>Alamat : </a:t>
            </a:r>
            <a:r>
              <a:rPr lang="en-US" sz="2800" dirty="0" err="1"/>
              <a:t>gresik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sz="4800" b="1" dirty="0"/>
              <a:t>(Komisi </a:t>
            </a:r>
            <a:r>
              <a:rPr lang="en-US" sz="4800" b="1" dirty="0"/>
              <a:t>B / </a:t>
            </a:r>
            <a:r>
              <a:rPr lang="en-US" sz="4800" b="1" dirty="0" err="1"/>
              <a:t>Komisi</a:t>
            </a:r>
            <a:r>
              <a:rPr lang="en-US" sz="4800" b="1" dirty="0"/>
              <a:t> </a:t>
            </a:r>
            <a:r>
              <a:rPr lang="id-ID" sz="4800" b="1" dirty="0"/>
              <a:t>Hukum dan Advokasi)</a:t>
            </a:r>
            <a:endParaRPr lang="id-ID" sz="48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3712" y="0"/>
            <a:ext cx="10287000" cy="10287000"/>
          </a:xfrm>
        </p:spPr>
      </p:pic>
      <p:sp>
        <p:nvSpPr>
          <p:cNvPr id="7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10651843" y="5143500"/>
            <a:ext cx="8616794" cy="4332670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Bahnschrift Light" panose="020B0502040204020203" pitchFamily="34" charset="0"/>
              </a:rPr>
              <a:t>Riwayat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organisasi</a:t>
            </a:r>
            <a:r>
              <a:rPr lang="en-US" sz="2800" dirty="0">
                <a:latin typeface="Bahnschrift Light" panose="020B0502040204020203" pitchFamily="34" charset="0"/>
              </a:rPr>
              <a:t> :</a:t>
            </a:r>
          </a:p>
          <a:p>
            <a:r>
              <a:rPr lang="en-US" sz="2800" dirty="0" err="1">
                <a:latin typeface="Bahnschrift Light" panose="020B0502040204020203" pitchFamily="34" charset="0"/>
              </a:rPr>
              <a:t>hmj</a:t>
            </a:r>
            <a:r>
              <a:rPr lang="en-US" sz="2800" dirty="0">
                <a:latin typeface="Bahnschrift Light" panose="020B0502040204020203" pitchFamily="34" charset="0"/>
              </a:rPr>
              <a:t> divisi senior 2017</a:t>
            </a:r>
          </a:p>
          <a:p>
            <a:r>
              <a:rPr lang="en-US" sz="2800" dirty="0" err="1">
                <a:latin typeface="Bahnschrift Light" panose="020B0502040204020203" pitchFamily="34" charset="0"/>
              </a:rPr>
              <a:t>ketua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hmj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farmasi</a:t>
            </a:r>
            <a:r>
              <a:rPr lang="en-US" sz="2800" dirty="0">
                <a:latin typeface="Bahnschrift Light" panose="020B0502040204020203" pitchFamily="34" charset="0"/>
              </a:rPr>
              <a:t> 2018</a:t>
            </a:r>
          </a:p>
          <a:p>
            <a:r>
              <a:rPr lang="en-US" sz="2800" dirty="0" err="1">
                <a:latin typeface="Bahnschrift Light" panose="020B0502040204020203" pitchFamily="34" charset="0"/>
              </a:rPr>
              <a:t>pengurus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pmii</a:t>
            </a:r>
            <a:r>
              <a:rPr lang="en-US" sz="2800" dirty="0">
                <a:latin typeface="Bahnschrift Light" panose="020B0502040204020203" pitchFamily="34" charset="0"/>
              </a:rPr>
              <a:t> rayon </a:t>
            </a:r>
            <a:r>
              <a:rPr lang="en-US" sz="2800" dirty="0" err="1">
                <a:latin typeface="Bahnschrift Light" panose="020B0502040204020203" pitchFamily="34" charset="0"/>
              </a:rPr>
              <a:t>penyelamat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djafar</a:t>
            </a:r>
            <a:endParaRPr lang="en-US" sz="2800" dirty="0">
              <a:latin typeface="Bahnschrift Light" panose="020B0502040204020203" pitchFamily="34" charset="0"/>
            </a:endParaRPr>
          </a:p>
          <a:p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syaiffudin</a:t>
            </a:r>
            <a:r>
              <a:rPr lang="en-US" sz="2800" dirty="0">
                <a:latin typeface="Bahnschrift Light" panose="020B0502040204020203" pitchFamily="34" charset="0"/>
              </a:rPr>
              <a:t> 2018-2019</a:t>
            </a:r>
          </a:p>
          <a:p>
            <a:r>
              <a:rPr lang="en-US" sz="2800" dirty="0" err="1">
                <a:latin typeface="Bahnschrift Light" panose="020B0502040204020203" pitchFamily="34" charset="0"/>
              </a:rPr>
              <a:t>sema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fkik</a:t>
            </a:r>
            <a:r>
              <a:rPr lang="en-US" sz="2800" dirty="0">
                <a:latin typeface="Bahnschrift Light" panose="020B0502040204020203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46925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742" y="1278841"/>
            <a:ext cx="6277944" cy="8370592"/>
          </a:xfrm>
        </p:spPr>
      </p:pic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8607972" y="1965066"/>
            <a:ext cx="8517767" cy="1407886"/>
          </a:xfrm>
        </p:spPr>
        <p:txBody>
          <a:bodyPr/>
          <a:lstStyle/>
          <a:p>
            <a:r>
              <a:rPr lang="en-US" dirty="0" err="1">
                <a:effectLst/>
              </a:rPr>
              <a:t>Awwalatun</a:t>
            </a:r>
            <a:r>
              <a:rPr lang="en-US" dirty="0">
                <a:effectLst/>
              </a:rPr>
              <a:t> Nur </a:t>
            </a:r>
            <a:r>
              <a:rPr lang="en-US" dirty="0" err="1">
                <a:effectLst/>
              </a:rPr>
              <a:t>Khoiriah</a:t>
            </a:r>
            <a:endParaRPr lang="en-US" dirty="0">
              <a:effectLst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8855327" y="3399248"/>
            <a:ext cx="8864284" cy="958387"/>
          </a:xfrm>
        </p:spPr>
        <p:txBody>
          <a:bodyPr>
            <a:noAutofit/>
          </a:bodyPr>
          <a:lstStyle/>
          <a:p>
            <a:r>
              <a:rPr lang="id-ID" sz="3200" b="1" dirty="0"/>
              <a:t>(</a:t>
            </a:r>
            <a:r>
              <a:rPr lang="en-US" sz="3200" b="1" dirty="0"/>
              <a:t>Staff Ahli </a:t>
            </a:r>
            <a:r>
              <a:rPr lang="en-US" sz="3200" b="1" dirty="0" err="1"/>
              <a:t>Komisi</a:t>
            </a:r>
            <a:r>
              <a:rPr lang="en-US" sz="3200" b="1" dirty="0"/>
              <a:t> B)</a:t>
            </a:r>
            <a:endParaRPr lang="id-ID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8607972" y="4481902"/>
            <a:ext cx="9427780" cy="5106911"/>
          </a:xfrm>
        </p:spPr>
        <p:txBody>
          <a:bodyPr>
            <a:noAutofit/>
          </a:bodyPr>
          <a:lstStyle/>
          <a:p>
            <a:r>
              <a:rPr lang="en-US" sz="2800" dirty="0"/>
              <a:t>TTL: </a:t>
            </a:r>
            <a:r>
              <a:rPr lang="en-US" sz="2800" dirty="0" err="1"/>
              <a:t>Pamekasan</a:t>
            </a:r>
            <a:r>
              <a:rPr lang="en-US" sz="2800" dirty="0"/>
              <a:t> 1 </a:t>
            </a:r>
            <a:r>
              <a:rPr lang="en-US" sz="2800" dirty="0" err="1"/>
              <a:t>juli</a:t>
            </a:r>
            <a:r>
              <a:rPr lang="en-US" sz="2800" dirty="0"/>
              <a:t> 1998</a:t>
            </a:r>
          </a:p>
          <a:p>
            <a:r>
              <a:rPr lang="en-US" sz="2800" dirty="0"/>
              <a:t>Alamat : Surabaya</a:t>
            </a:r>
          </a:p>
          <a:p>
            <a:r>
              <a:rPr lang="en-US" sz="2800" dirty="0" err="1"/>
              <a:t>Riwayat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: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Devisi</a:t>
            </a:r>
            <a:r>
              <a:rPr lang="en-US" sz="2800" dirty="0"/>
              <a:t> </a:t>
            </a:r>
            <a:r>
              <a:rPr lang="en-US" sz="2800" dirty="0" err="1"/>
              <a:t>Medfo</a:t>
            </a:r>
            <a:r>
              <a:rPr lang="en-US" sz="2800" dirty="0"/>
              <a:t> </a:t>
            </a:r>
            <a:r>
              <a:rPr lang="en-US" sz="2800" dirty="0" err="1"/>
              <a:t>Hmppd</a:t>
            </a:r>
            <a:r>
              <a:rPr lang="en-US" sz="2800" dirty="0"/>
              <a:t> 2018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Qism</a:t>
            </a:r>
            <a:r>
              <a:rPr lang="en-US" sz="2800" dirty="0"/>
              <a:t> </a:t>
            </a:r>
            <a:r>
              <a:rPr lang="en-US" sz="2800" dirty="0" err="1"/>
              <a:t>Tahtit</a:t>
            </a:r>
            <a:r>
              <a:rPr lang="en-US" sz="2800" dirty="0"/>
              <a:t> FDI Al-</a:t>
            </a:r>
            <a:r>
              <a:rPr lang="en-US" sz="2800" dirty="0" err="1"/>
              <a:t>fath</a:t>
            </a:r>
            <a:r>
              <a:rPr lang="en-US" sz="2800" dirty="0"/>
              <a:t> 2019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Staf</a:t>
            </a:r>
            <a:r>
              <a:rPr lang="en-US" sz="2800" dirty="0"/>
              <a:t> </a:t>
            </a:r>
            <a:r>
              <a:rPr lang="en-US" sz="2800" dirty="0" err="1"/>
              <a:t>ahli</a:t>
            </a:r>
            <a:r>
              <a:rPr lang="en-US" sz="2800" dirty="0"/>
              <a:t> SEMA FKIK 2019</a:t>
            </a:r>
          </a:p>
        </p:txBody>
      </p:sp>
    </p:spTree>
    <p:extLst>
      <p:ext uri="{BB962C8B-B14F-4D97-AF65-F5344CB8AC3E}">
        <p14:creationId xmlns:p14="http://schemas.microsoft.com/office/powerpoint/2010/main" val="306008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3" name="Text Placeholder 3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8"/>
          </p:nvPr>
        </p:nvSpPr>
        <p:spPr>
          <a:xfrm>
            <a:off x="8604690" y="5310221"/>
            <a:ext cx="8167331" cy="41465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Menerima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menindaklajuti</a:t>
            </a:r>
            <a:r>
              <a:rPr lang="en-US" sz="2800" dirty="0"/>
              <a:t> </a:t>
            </a:r>
            <a:r>
              <a:rPr lang="en-US" sz="2800" dirty="0" err="1"/>
              <a:t>aspirasi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FKIK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yang </a:t>
            </a:r>
            <a:r>
              <a:rPr lang="en-US" sz="2800" dirty="0" err="1"/>
              <a:t>berlaku</a:t>
            </a:r>
            <a:r>
              <a:rPr lang="en-US" sz="2800" dirty="0"/>
              <a:t> di </a:t>
            </a:r>
            <a:r>
              <a:rPr lang="en-US" sz="2800" dirty="0" err="1"/>
              <a:t>kampus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pendampingan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pihak-pihak</a:t>
            </a:r>
            <a:r>
              <a:rPr lang="en-US" sz="2800" dirty="0"/>
              <a:t> yang </a:t>
            </a:r>
            <a:r>
              <a:rPr lang="en-US" sz="2800" dirty="0" err="1"/>
              <a:t>bersangkutan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eksekutif</a:t>
            </a:r>
            <a:endParaRPr lang="id-ID" sz="2800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25000" lnSpcReduction="20000"/>
          </a:bodyPr>
          <a:lstStyle/>
          <a:p>
            <a:endParaRPr lang="id-ID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7532350" y="644525"/>
            <a:ext cx="758825" cy="547688"/>
          </a:xfrm>
          <a:prstGeom prst="rect">
            <a:avLst/>
          </a:prstGeo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21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/>
          <a:stretch/>
        </p:blipFill>
        <p:spPr>
          <a:xfrm>
            <a:off x="1802945" y="0"/>
            <a:ext cx="7715250" cy="10287000"/>
          </a:xfr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Naufal</a:t>
            </a:r>
            <a:r>
              <a:rPr lang="en-US" dirty="0">
                <a:effectLst/>
              </a:rPr>
              <a:t> Rabbani</a:t>
            </a:r>
            <a:endParaRPr lang="id-ID" sz="57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0561526" y="4264580"/>
            <a:ext cx="10561525" cy="5656439"/>
          </a:xfrm>
        </p:spPr>
        <p:txBody>
          <a:bodyPr>
            <a:noAutofit/>
          </a:bodyPr>
          <a:lstStyle/>
          <a:p>
            <a:r>
              <a:rPr lang="en-US" sz="2800" dirty="0"/>
              <a:t>TTL: Malang, 24 </a:t>
            </a:r>
            <a:r>
              <a:rPr lang="en-US" sz="2800" dirty="0" err="1"/>
              <a:t>Juli</a:t>
            </a:r>
            <a:r>
              <a:rPr lang="en-US" sz="2800" dirty="0"/>
              <a:t> 1998</a:t>
            </a:r>
          </a:p>
          <a:p>
            <a:r>
              <a:rPr lang="en-US" sz="2800" dirty="0"/>
              <a:t>Alamat : </a:t>
            </a:r>
            <a:r>
              <a:rPr lang="en-US" sz="2800" dirty="0" err="1"/>
              <a:t>Karangsoko</a:t>
            </a:r>
            <a:r>
              <a:rPr lang="en-US" sz="2800" dirty="0"/>
              <a:t>, </a:t>
            </a:r>
            <a:r>
              <a:rPr lang="en-US" sz="2800" dirty="0" err="1"/>
              <a:t>Trenggalek</a:t>
            </a:r>
            <a:endParaRPr lang="en-US" sz="2800" dirty="0"/>
          </a:p>
          <a:p>
            <a:r>
              <a:rPr lang="en-US" sz="2800" dirty="0" err="1"/>
              <a:t>Riwayat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: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Ketua</a:t>
            </a:r>
            <a:r>
              <a:rPr lang="en-US" sz="2800" dirty="0"/>
              <a:t> 1 MPK SMAN 1 </a:t>
            </a:r>
            <a:r>
              <a:rPr lang="en-US" sz="2800" dirty="0" err="1"/>
              <a:t>Trenggalek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endParaRPr lang="en-US" sz="2800" dirty="0"/>
          </a:p>
          <a:p>
            <a:r>
              <a:rPr lang="en-US" sz="2800" dirty="0"/>
              <a:t> 2016/2017</a:t>
            </a:r>
          </a:p>
          <a:p>
            <a:r>
              <a:rPr lang="en-US" sz="2800" dirty="0"/>
              <a:t>-Divisi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Negeri HMPPD 2018</a:t>
            </a:r>
          </a:p>
          <a:p>
            <a:r>
              <a:rPr lang="en-US" sz="2800" dirty="0"/>
              <a:t>-SEMA FKIK 2019</a:t>
            </a:r>
          </a:p>
          <a:p>
            <a:pPr marL="457200" indent="-457200">
              <a:buFont typeface="+mj-lt"/>
              <a:buAutoNum type="arabicPeriod"/>
            </a:pPr>
            <a:endParaRPr lang="id-ID" sz="2400" b="1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sz="4400" b="1" dirty="0"/>
              <a:t>(</a:t>
            </a:r>
            <a:r>
              <a:rPr lang="en-US" sz="4400" b="1" dirty="0"/>
              <a:t>KOMISI C</a:t>
            </a:r>
            <a:r>
              <a:rPr lang="id-ID" sz="4400" b="1" dirty="0"/>
              <a:t>)</a:t>
            </a:r>
            <a:r>
              <a:rPr lang="en-US" sz="4400" b="1" dirty="0"/>
              <a:t> </a:t>
            </a:r>
            <a:r>
              <a:rPr lang="en-US" sz="4400" b="1" dirty="0" err="1"/>
              <a:t>Keorganisasian</a:t>
            </a:r>
            <a:r>
              <a:rPr lang="en-US" sz="4400" b="1" dirty="0"/>
              <a:t> dan </a:t>
            </a:r>
            <a:r>
              <a:rPr lang="en-US" sz="4400" b="1" dirty="0" err="1"/>
              <a:t>Kemahasiswaan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345449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494398" y="508608"/>
            <a:ext cx="7315201" cy="2978832"/>
          </a:xfrm>
        </p:spPr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8446169" y="5197642"/>
            <a:ext cx="8734926" cy="457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Membantu</a:t>
            </a:r>
            <a:r>
              <a:rPr lang="en-US" sz="3200" dirty="0"/>
              <a:t> </a:t>
            </a:r>
            <a:r>
              <a:rPr lang="en-US" sz="3200" dirty="0" err="1"/>
              <a:t>menyelesaikan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keorganisasian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kemahasiswaan</a:t>
            </a:r>
            <a:r>
              <a:rPr lang="en-US" sz="3200" dirty="0"/>
              <a:t> yang </a:t>
            </a:r>
            <a:r>
              <a:rPr lang="en-US" sz="3200" dirty="0" err="1"/>
              <a:t>muncul</a:t>
            </a:r>
            <a:r>
              <a:rPr lang="en-US" sz="3200" dirty="0"/>
              <a:t> di </a:t>
            </a:r>
            <a:r>
              <a:rPr lang="en-US" sz="3200" dirty="0" err="1"/>
              <a:t>lembaga</a:t>
            </a:r>
            <a:r>
              <a:rPr lang="en-US" sz="3200" dirty="0"/>
              <a:t> </a:t>
            </a:r>
            <a:r>
              <a:rPr lang="en-US" sz="3200" dirty="0" err="1"/>
              <a:t>eksekutif</a:t>
            </a:r>
            <a:r>
              <a:rPr lang="en-US" sz="3200" dirty="0"/>
              <a:t> </a:t>
            </a:r>
            <a:r>
              <a:rPr lang="en-US" sz="3200" dirty="0" err="1"/>
              <a:t>fakultas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Melakukan</a:t>
            </a:r>
            <a:r>
              <a:rPr lang="en-US" sz="3200" dirty="0"/>
              <a:t> monitoring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kontroling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lembaga</a:t>
            </a:r>
            <a:r>
              <a:rPr lang="en-US" sz="3200" dirty="0"/>
              <a:t> </a:t>
            </a:r>
            <a:r>
              <a:rPr lang="en-US" sz="3200" dirty="0" err="1"/>
              <a:t>eksekutif</a:t>
            </a:r>
            <a:r>
              <a:rPr lang="en-US" sz="3200" dirty="0"/>
              <a:t> </a:t>
            </a:r>
            <a:r>
              <a:rPr lang="en-US" sz="3200" dirty="0" err="1"/>
              <a:t>fakultas</a:t>
            </a:r>
            <a:endParaRPr lang="id-ID" sz="32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25000" lnSpcReduction="20000"/>
          </a:bodyPr>
          <a:lstStyle/>
          <a:p>
            <a:endParaRPr lang="id-ID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7532350" y="644525"/>
            <a:ext cx="758825" cy="547688"/>
          </a:xfrm>
          <a:prstGeom prst="rect">
            <a:avLst/>
          </a:prstGeo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308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35587" y="3682874"/>
            <a:ext cx="7620000" cy="3272289"/>
          </a:xfrm>
        </p:spPr>
        <p:txBody>
          <a:bodyPr/>
          <a:lstStyle/>
          <a:p>
            <a:endParaRPr lang="en-US" dirty="0"/>
          </a:p>
          <a:p>
            <a:r>
              <a:rPr lang="id-ID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AE51D-2FFA-4B89-95A7-390E9C7325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8" y="1338652"/>
            <a:ext cx="3512978" cy="38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id-ID" sz="3000" dirty="0"/>
              <a:t>SEMA</a:t>
            </a:r>
            <a:r>
              <a:rPr lang="en-US" sz="3000" dirty="0"/>
              <a:t> </a:t>
            </a:r>
            <a:r>
              <a:rPr lang="en-US" sz="3000" dirty="0" err="1"/>
              <a:t>merupakan</a:t>
            </a:r>
            <a:r>
              <a:rPr lang="en-US" sz="3000" dirty="0"/>
              <a:t> </a:t>
            </a:r>
            <a:r>
              <a:rPr lang="en-US" sz="3000" dirty="0" err="1"/>
              <a:t>Lembaga</a:t>
            </a:r>
            <a:r>
              <a:rPr lang="en-US" sz="3000" dirty="0"/>
              <a:t> </a:t>
            </a:r>
            <a:r>
              <a:rPr lang="en-US" sz="3000" dirty="0" err="1"/>
              <a:t>Perwakilan</a:t>
            </a:r>
            <a:r>
              <a:rPr lang="en-US" sz="3000" dirty="0"/>
              <a:t> </a:t>
            </a:r>
            <a:r>
              <a:rPr lang="en-US" sz="3000" dirty="0" err="1"/>
              <a:t>Mahasiswa</a:t>
            </a:r>
            <a:r>
              <a:rPr lang="en-US" sz="3000" dirty="0"/>
              <a:t> yang </a:t>
            </a:r>
            <a:r>
              <a:rPr lang="en-US" sz="3000" dirty="0" err="1"/>
              <a:t>berkedudukan</a:t>
            </a:r>
            <a:r>
              <a:rPr lang="en-US" sz="3000" dirty="0"/>
              <a:t> </a:t>
            </a:r>
            <a:r>
              <a:rPr lang="en-US" sz="3000" dirty="0" err="1"/>
              <a:t>sebagai</a:t>
            </a:r>
            <a:r>
              <a:rPr lang="en-US" sz="3000" dirty="0"/>
              <a:t> </a:t>
            </a:r>
            <a:r>
              <a:rPr lang="en-US" sz="3000" dirty="0" err="1"/>
              <a:t>lembaga</a:t>
            </a:r>
            <a:r>
              <a:rPr lang="en-US" sz="3000" dirty="0"/>
              <a:t> </a:t>
            </a:r>
            <a:r>
              <a:rPr lang="en-US" sz="3000" dirty="0" err="1"/>
              <a:t>tinggi</a:t>
            </a:r>
            <a:r>
              <a:rPr lang="en-US" sz="3000" dirty="0"/>
              <a:t> </a:t>
            </a:r>
            <a:r>
              <a:rPr lang="id-ID" sz="3000" dirty="0"/>
              <a:t>di Republik Mahasiswa</a:t>
            </a:r>
            <a:r>
              <a:rPr lang="en-US" sz="3000" dirty="0"/>
              <a:t> yang </a:t>
            </a:r>
            <a:r>
              <a:rPr lang="en-US" sz="3000" dirty="0" err="1"/>
              <a:t>mempunyai</a:t>
            </a:r>
            <a:r>
              <a:rPr lang="en-US" sz="3000" dirty="0"/>
              <a:t> </a:t>
            </a:r>
            <a:r>
              <a:rPr lang="en-US" sz="3000" dirty="0" err="1"/>
              <a:t>fungsi</a:t>
            </a:r>
            <a:r>
              <a:rPr lang="en-US" sz="3000" dirty="0"/>
              <a:t> </a:t>
            </a:r>
            <a:r>
              <a:rPr lang="en-US" sz="3000" dirty="0" err="1"/>
              <a:t>Legislasi</a:t>
            </a:r>
            <a:r>
              <a:rPr lang="en-US" sz="3000" dirty="0"/>
              <a:t>, </a:t>
            </a:r>
            <a:r>
              <a:rPr lang="en-US" sz="3000" dirty="0" err="1"/>
              <a:t>Anggaran</a:t>
            </a:r>
            <a:r>
              <a:rPr lang="en-US" sz="3000" dirty="0"/>
              <a:t>,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Pengawasan</a:t>
            </a:r>
            <a:r>
              <a:rPr lang="en-US" sz="3000" dirty="0"/>
              <a:t>.</a:t>
            </a:r>
            <a:endParaRPr lang="id-ID" sz="3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92268" y="1129799"/>
            <a:ext cx="7402286" cy="5689600"/>
          </a:xfrm>
        </p:spPr>
        <p:txBody>
          <a:bodyPr/>
          <a:lstStyle/>
          <a:p>
            <a:r>
              <a:rPr lang="en-US" sz="85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SEMA ???</a:t>
            </a:r>
            <a:endParaRPr lang="id-ID" sz="8500" b="1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381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5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599091" y="2383108"/>
            <a:ext cx="8039568" cy="5689600"/>
          </a:xfrm>
        </p:spPr>
        <p:txBody>
          <a:bodyPr/>
          <a:lstStyle/>
          <a:p>
            <a:r>
              <a:rPr lang="id-ID" sz="75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Tugas Senat Mahasiswa </a:t>
            </a:r>
            <a:r>
              <a:rPr lang="en-US" sz="75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Fakultas</a:t>
            </a:r>
            <a:r>
              <a:rPr lang="en-US" sz="75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 </a:t>
            </a:r>
            <a:endParaRPr lang="id-ID" sz="75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381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9369082" y="1098241"/>
            <a:ext cx="8378120" cy="8361069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Mengawasi</a:t>
            </a:r>
            <a:r>
              <a:rPr lang="en-US" sz="2400" dirty="0"/>
              <a:t> dan </a:t>
            </a:r>
            <a:r>
              <a:rPr lang="en-US" sz="2400" dirty="0" err="1"/>
              <a:t>mengontrol</a:t>
            </a:r>
            <a:r>
              <a:rPr lang="en-US" sz="2400" dirty="0"/>
              <a:t> DEMA-F, HMJ </a:t>
            </a:r>
            <a:r>
              <a:rPr lang="en-US" sz="2400" dirty="0" err="1"/>
              <a:t>Farmasi</a:t>
            </a:r>
            <a:r>
              <a:rPr lang="en-US" sz="2400" dirty="0"/>
              <a:t> dan HMPPD</a:t>
            </a:r>
            <a:endParaRPr lang="id-ID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oleh DEMA-F,HMJ </a:t>
            </a:r>
            <a:r>
              <a:rPr lang="en-US" sz="2400" dirty="0" err="1"/>
              <a:t>Farmasi</a:t>
            </a:r>
            <a:r>
              <a:rPr lang="en-US" sz="2400" dirty="0"/>
              <a:t> dan HMPPD</a:t>
            </a:r>
            <a:endParaRPr lang="id-ID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pengesahan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pertanggungjawaban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 agenda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  <a:endParaRPr lang="id-ID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Memfasilitasi</a:t>
            </a:r>
            <a:r>
              <a:rPr lang="en-US" sz="2400" dirty="0"/>
              <a:t> </a:t>
            </a:r>
            <a:r>
              <a:rPr lang="en-US" sz="2400" dirty="0" err="1"/>
              <a:t>aspirasi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FKIK dan </a:t>
            </a:r>
            <a:r>
              <a:rPr lang="en-US" sz="2400" dirty="0" err="1"/>
              <a:t>menyalurkannya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pihak-pihak</a:t>
            </a:r>
            <a:r>
              <a:rPr lang="en-US" sz="2400" dirty="0"/>
              <a:t> yang </a:t>
            </a:r>
            <a:r>
              <a:rPr lang="en-US" sz="2400" dirty="0" err="1"/>
              <a:t>bersangkutan</a:t>
            </a:r>
            <a:r>
              <a:rPr lang="en-US" sz="2400" dirty="0"/>
              <a:t>.</a:t>
            </a:r>
            <a:endParaRPr lang="id-ID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Mengawasi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dan </a:t>
            </a:r>
            <a:r>
              <a:rPr lang="en-US" sz="2400" dirty="0" err="1"/>
              <a:t>keputusan</a:t>
            </a:r>
            <a:r>
              <a:rPr lang="en-US" sz="2400" dirty="0"/>
              <a:t> yang </a:t>
            </a:r>
            <a:r>
              <a:rPr lang="en-US" sz="2400" dirty="0" err="1"/>
              <a:t>diambil</a:t>
            </a:r>
            <a:r>
              <a:rPr lang="en-US" sz="2400" dirty="0"/>
              <a:t> oleh DEMA-F,HMJ </a:t>
            </a:r>
            <a:r>
              <a:rPr lang="en-US" sz="2400" dirty="0" err="1"/>
              <a:t>Farmasi</a:t>
            </a:r>
            <a:r>
              <a:rPr lang="en-US" sz="2400" dirty="0"/>
              <a:t> dan HMPPD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Menyelenggarakan</a:t>
            </a:r>
            <a:r>
              <a:rPr lang="en-US" sz="2400" dirty="0"/>
              <a:t> </a:t>
            </a:r>
            <a:r>
              <a:rPr lang="en-US" sz="2400" dirty="0" err="1"/>
              <a:t>Musyawarah</a:t>
            </a:r>
            <a:r>
              <a:rPr lang="en-US" sz="2400" dirty="0"/>
              <a:t> </a:t>
            </a:r>
            <a:r>
              <a:rPr lang="en-US" sz="2400" dirty="0" err="1"/>
              <a:t>Senat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Fakultas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dan </a:t>
            </a:r>
            <a:r>
              <a:rPr lang="en-US" sz="2400" dirty="0" err="1"/>
              <a:t>peraturan</a:t>
            </a:r>
            <a:r>
              <a:rPr lang="en-US" sz="2400" dirty="0"/>
              <a:t> Lembaga </a:t>
            </a:r>
            <a:r>
              <a:rPr lang="en-US" sz="2400" dirty="0" err="1"/>
              <a:t>eksekutif</a:t>
            </a:r>
            <a:r>
              <a:rPr lang="en-US" sz="2400" dirty="0"/>
              <a:t> </a:t>
            </a:r>
            <a:r>
              <a:rPr lang="en-US" sz="2400" dirty="0" err="1"/>
              <a:t>fakultas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59673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d-ID" sz="75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Wewenang SEMA </a:t>
            </a:r>
            <a:r>
              <a:rPr lang="en-US" sz="75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Bodoni MT Black" panose="02070A03080606020203" pitchFamily="18" charset="0"/>
              </a:rPr>
              <a:t>F</a:t>
            </a:r>
            <a:endParaRPr lang="id-ID" sz="75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38100" dir="18900000">
                  <a:prstClr val="black">
                    <a:alpha val="50000"/>
                  </a:prst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DD65F2-3061-4838-8922-F719F7BAC906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9369082" y="645146"/>
            <a:ext cx="7543479" cy="6231987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 err="1">
                <a:latin typeface="Bahnschrift Light" panose="020B0502040204020203" pitchFamily="34" charset="0"/>
              </a:rPr>
              <a:t>Melakukan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koordinasi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dengan</a:t>
            </a:r>
            <a:r>
              <a:rPr lang="en-US" sz="2800" dirty="0">
                <a:latin typeface="Bahnschrift Light" panose="020B0502040204020203" pitchFamily="34" charset="0"/>
              </a:rPr>
              <a:t> SEMA-U</a:t>
            </a:r>
            <a:r>
              <a:rPr lang="id-ID" sz="2800" dirty="0">
                <a:latin typeface="Bahnschrift Light" panose="020B0502040204020203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>
                <a:latin typeface="Bahnschrift Light" panose="020B0502040204020203" pitchFamily="34" charset="0"/>
              </a:rPr>
              <a:t>Melaksanakan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Sidang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Paripurna</a:t>
            </a:r>
            <a:r>
              <a:rPr lang="en-US" sz="2800" dirty="0">
                <a:latin typeface="Bahnschrift Light" panose="020B0502040204020203" pitchFamily="34" charset="0"/>
              </a:rPr>
              <a:t> SEMA-F</a:t>
            </a:r>
            <a:r>
              <a:rPr lang="id-ID" sz="2800" dirty="0">
                <a:latin typeface="Bahnschrift Light" panose="020B0502040204020203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err="1">
                <a:latin typeface="Bahnschrift Light" panose="020B0502040204020203" pitchFamily="34" charset="0"/>
              </a:rPr>
              <a:t>Meminta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i="1" dirty="0" err="1">
                <a:latin typeface="Bahnschrift Light" panose="020B0502040204020203" pitchFamily="34" charset="0"/>
              </a:rPr>
              <a:t>proggres</a:t>
            </a:r>
            <a:r>
              <a:rPr lang="en-US" sz="2800" i="1" dirty="0">
                <a:latin typeface="Bahnschrift Light" panose="020B0502040204020203" pitchFamily="34" charset="0"/>
              </a:rPr>
              <a:t> report </a:t>
            </a:r>
            <a:r>
              <a:rPr lang="en-US" sz="2800" dirty="0">
                <a:latin typeface="Bahnschrift Light" panose="020B0502040204020203" pitchFamily="34" charset="0"/>
              </a:rPr>
              <a:t> badan </a:t>
            </a:r>
            <a:r>
              <a:rPr lang="en-US" sz="2800" dirty="0" err="1">
                <a:latin typeface="Bahnschrift Light" panose="020B0502040204020203" pitchFamily="34" charset="0"/>
              </a:rPr>
              <a:t>Eksekutif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Fakultas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atas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pelaksanaan</a:t>
            </a:r>
            <a:r>
              <a:rPr lang="en-US" sz="2800" dirty="0">
                <a:latin typeface="Bahnschrift Light" panose="020B0502040204020203" pitchFamily="34" charset="0"/>
              </a:rPr>
              <a:t> program </a:t>
            </a:r>
            <a:r>
              <a:rPr lang="en-US" sz="2800" dirty="0" err="1">
                <a:latin typeface="Bahnschrift Light" panose="020B0502040204020203" pitchFamily="34" charset="0"/>
              </a:rPr>
              <a:t>kerjanya</a:t>
            </a:r>
            <a:r>
              <a:rPr lang="id-ID" sz="2800" dirty="0">
                <a:latin typeface="Bahnschrift Light" panose="020B0502040204020203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>
                <a:latin typeface="Bahnschrift Light" panose="020B0502040204020203" pitchFamily="34" charset="0"/>
              </a:rPr>
              <a:t>Mengadakan pelantikan dan pendemisioneran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Lembaga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Eksekutif</a:t>
            </a:r>
            <a:r>
              <a:rPr lang="en-US" sz="2800" dirty="0">
                <a:latin typeface="Bahnschrift Light" panose="020B0502040204020203" pitchFamily="34" charset="0"/>
              </a:rPr>
              <a:t>.</a:t>
            </a:r>
            <a:endParaRPr lang="id-ID" sz="2800" dirty="0">
              <a:latin typeface="Bahnschrift Light" panose="020B0502040204020203" pitchFamily="34" charset="0"/>
            </a:endParaRPr>
          </a:p>
          <a:p>
            <a:endParaRPr lang="id-ID" sz="2800" dirty="0">
              <a:latin typeface="Bahnschrift Light" panose="020B0502040204020203" pitchFamily="34" charset="0"/>
            </a:endParaRPr>
          </a:p>
        </p:txBody>
      </p:sp>
      <p:sp>
        <p:nvSpPr>
          <p:cNvPr id="5" name="Text Placeholder 25"/>
          <p:cNvSpPr txBox="1">
            <a:spLocks/>
          </p:cNvSpPr>
          <p:nvPr/>
        </p:nvSpPr>
        <p:spPr>
          <a:xfrm>
            <a:off x="9521482" y="6117021"/>
            <a:ext cx="7543479" cy="3876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163302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6513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824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7338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851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40365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800" dirty="0"/>
          </a:p>
        </p:txBody>
      </p:sp>
      <p:sp>
        <p:nvSpPr>
          <p:cNvPr id="6" name="Text Placeholder 25"/>
          <p:cNvSpPr txBox="1">
            <a:spLocks/>
          </p:cNvSpPr>
          <p:nvPr/>
        </p:nvSpPr>
        <p:spPr>
          <a:xfrm>
            <a:off x="9521482" y="6148551"/>
            <a:ext cx="8225720" cy="37848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163302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6513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824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7338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851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40365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lphaLcParenR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30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3" b="31499"/>
          <a:stretch/>
        </p:blipFill>
        <p:spPr>
          <a:xfrm>
            <a:off x="2892448" y="-47168"/>
            <a:ext cx="12506278" cy="5768869"/>
          </a:xfrm>
        </p:spPr>
      </p:pic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7662" y="4696548"/>
            <a:ext cx="1440000" cy="1440000"/>
          </a:xfrm>
        </p:spPr>
      </p:pic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673414" y="7517304"/>
            <a:ext cx="5148731" cy="2478034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+mj-lt"/>
              <a:buAutoNum type="alphaLcPeriod"/>
            </a:pP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terpilih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pemilu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raya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memenuhi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quota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ditentukan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oleh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peraturan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pemilu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raya</a:t>
            </a:r>
            <a:r>
              <a:rPr lang="id-ID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id-ID" dirty="0">
              <a:cs typeface="Times New Roman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eanggotaan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tambahan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staf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ahli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SEMA F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diatur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berdasarkan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Peraturan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SEMA</a:t>
            </a:r>
            <a:r>
              <a:rPr lang="id-ID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endParaRPr lang="id-ID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1043531" y="6879137"/>
            <a:ext cx="5150206" cy="638168"/>
          </a:xfrm>
        </p:spPr>
        <p:txBody>
          <a:bodyPr/>
          <a:lstStyle/>
          <a:p>
            <a:pPr algn="l"/>
            <a:r>
              <a:rPr lang="id-ID" sz="2800" dirty="0">
                <a:solidFill>
                  <a:srgbClr val="000000"/>
                </a:solidFill>
                <a:latin typeface="Times New Roman"/>
              </a:rPr>
              <a:t>1 .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Anggota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SEMA-F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terdiri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dari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:</a:t>
            </a:r>
            <a:endParaRPr lang="id-ID" sz="280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3770" y="4697475"/>
            <a:ext cx="1440000" cy="1440000"/>
          </a:xfrm>
        </p:spPr>
      </p:pic>
      <p:sp>
        <p:nvSpPr>
          <p:cNvPr id="31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7534144" y="7517304"/>
            <a:ext cx="2941591" cy="1893982"/>
          </a:xfrm>
        </p:spPr>
        <p:txBody>
          <a:bodyPr>
            <a:normAutofit/>
          </a:bodyPr>
          <a:lstStyle/>
          <a:p>
            <a:pPr marL="438150" lvl="0" indent="-342900" algn="l">
              <a:buFont typeface="+mj-lt"/>
              <a:buAutoNum type="alphaLcPeriod"/>
            </a:pP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Ketua</a:t>
            </a:r>
            <a:r>
              <a:rPr lang="id-ID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endParaRPr lang="id-ID" dirty="0">
              <a:cs typeface="Times New Roman"/>
            </a:endParaRPr>
          </a:p>
          <a:p>
            <a:pPr marL="438150" lvl="0" indent="-342900" algn="l">
              <a:buFont typeface="+mj-lt"/>
              <a:buAutoNum type="alphaLcPeriod"/>
            </a:pP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Sekr</a:t>
            </a:r>
            <a:r>
              <a:rPr lang="id-ID" dirty="0">
                <a:solidFill>
                  <a:srgbClr val="000000"/>
                </a:solidFill>
                <a:latin typeface="Times New Roman"/>
                <a:cs typeface="Times New Roman"/>
              </a:rPr>
              <a:t>etariat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Jendral</a:t>
            </a:r>
            <a:r>
              <a:rPr lang="id-ID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endParaRPr lang="id-ID" dirty="0">
              <a:cs typeface="Times New Roman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7426766" y="6879136"/>
            <a:ext cx="4068550" cy="647693"/>
          </a:xfrm>
        </p:spPr>
        <p:txBody>
          <a:bodyPr/>
          <a:lstStyle/>
          <a:p>
            <a:pPr algn="l"/>
            <a:r>
              <a:rPr lang="id-ID" sz="2800" dirty="0">
                <a:solidFill>
                  <a:srgbClr val="000000"/>
                </a:solidFill>
                <a:latin typeface="Times New Roman"/>
              </a:rPr>
              <a:t>2 .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SEMA-F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terdiri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</a:rPr>
              <a:t>dari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 :</a:t>
            </a:r>
            <a:endParaRPr lang="id-ID" sz="28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" b="877"/>
          <a:stretch>
            <a:fillRect/>
          </a:stretch>
        </p:blipFill>
        <p:spPr>
          <a:xfrm>
            <a:off x="13466551" y="4549853"/>
            <a:ext cx="1800000" cy="1800000"/>
          </a:xfrm>
        </p:spPr>
      </p:pic>
      <p:sp>
        <p:nvSpPr>
          <p:cNvPr id="36" name="Text Placeholder 35"/>
          <p:cNvSpPr>
            <a:spLocks noGrp="1"/>
          </p:cNvSpPr>
          <p:nvPr>
            <p:ph type="body" sz="quarter" idx="24"/>
          </p:nvPr>
        </p:nvSpPr>
        <p:spPr>
          <a:xfrm>
            <a:off x="12243263" y="7095611"/>
            <a:ext cx="4897231" cy="1893982"/>
          </a:xfrm>
        </p:spPr>
        <p:txBody>
          <a:bodyPr/>
          <a:lstStyle/>
          <a:p>
            <a:pPr marL="614363" indent="-457200" algn="l">
              <a:buFont typeface="+mj-lt"/>
              <a:buAutoNum type="alphaLcPeriod"/>
            </a:pP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Kepengurusan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dipilih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melalui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paripurna</a:t>
            </a:r>
            <a:r>
              <a:rPr lang="id-ID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id-ID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7532350" y="644525"/>
            <a:ext cx="758825" cy="547688"/>
          </a:xfrm>
          <a:prstGeom prst="rect">
            <a:avLst/>
          </a:prstGeom>
        </p:spPr>
        <p:txBody>
          <a:bodyPr/>
          <a:lstStyle/>
          <a:p>
            <a:fld id="{FADD65F2-3061-4838-8922-F719F7BAC906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9" name="Text Placeholder 35"/>
          <p:cNvSpPr txBox="1">
            <a:spLocks/>
          </p:cNvSpPr>
          <p:nvPr/>
        </p:nvSpPr>
        <p:spPr>
          <a:xfrm>
            <a:off x="11954669" y="7584636"/>
            <a:ext cx="4823765" cy="1893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163302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6513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824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7338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851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40365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4363" indent="-457200" algn="l">
              <a:buFont typeface="+mj-lt"/>
              <a:buAutoNum type="alphaLcPeriod"/>
            </a:pPr>
            <a:endParaRPr lang="id-ID" dirty="0"/>
          </a:p>
        </p:txBody>
      </p:sp>
      <p:sp>
        <p:nvSpPr>
          <p:cNvPr id="40" name="Text Placeholder 30"/>
          <p:cNvSpPr txBox="1">
            <a:spLocks/>
          </p:cNvSpPr>
          <p:nvPr/>
        </p:nvSpPr>
        <p:spPr>
          <a:xfrm>
            <a:off x="9893830" y="7527087"/>
            <a:ext cx="2941591" cy="1893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 defTabSz="163302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16513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027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540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054" indent="0" algn="l" defTabSz="1633027" rtl="0" eaLnBrk="1" latinLnBrk="0" hangingPunct="1">
              <a:spcBef>
                <a:spcPct val="2000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824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7338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851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40365" indent="-408257" algn="l" defTabSz="16330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indent="-457200" algn="l">
              <a:buFont typeface="+mj-lt"/>
              <a:buAutoNum type="alphaLcPeriod" startAt="4"/>
            </a:pPr>
            <a:r>
              <a:rPr lang="fi-FI" dirty="0">
                <a:solidFill>
                  <a:srgbClr val="000000"/>
                </a:solidFill>
                <a:latin typeface="Times New Roman"/>
                <a:cs typeface="Times New Roman"/>
              </a:rPr>
              <a:t>Komisi,</a:t>
            </a:r>
          </a:p>
          <a:p>
            <a:pPr marL="552450" indent="-457200" algn="l">
              <a:buFont typeface="+mj-lt"/>
              <a:buAutoNum type="alphaLcPeriod" startAt="4"/>
            </a:pPr>
            <a:r>
              <a:rPr lang="fi-FI" dirty="0">
                <a:solidFill>
                  <a:srgbClr val="000000"/>
                </a:solidFill>
                <a:latin typeface="Times New Roman"/>
                <a:cs typeface="Times New Roman"/>
              </a:rPr>
              <a:t>Staf ahli.</a:t>
            </a:r>
            <a:endParaRPr lang="id-ID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71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5861" y="0"/>
            <a:ext cx="7661663" cy="10396878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 flipH="1">
            <a:off x="17289340" y="0"/>
            <a:ext cx="8496300" cy="10287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-7275635" y="0"/>
            <a:ext cx="17660938" cy="10287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10164" y="492070"/>
            <a:ext cx="9686873" cy="2978832"/>
          </a:xfrm>
        </p:spPr>
        <p:txBody>
          <a:bodyPr/>
          <a:lstStyle/>
          <a:p>
            <a:r>
              <a:rPr lang="en-US" sz="6000" dirty="0">
                <a:effectLst/>
              </a:rPr>
              <a:t>Al </a:t>
            </a:r>
            <a:r>
              <a:rPr lang="en-US" sz="6000" dirty="0" err="1">
                <a:effectLst/>
              </a:rPr>
              <a:t>Mazida</a:t>
            </a:r>
            <a:r>
              <a:rPr lang="en-US" sz="6000" dirty="0">
                <a:effectLst/>
              </a:rPr>
              <a:t> </a:t>
            </a:r>
            <a:r>
              <a:rPr lang="en-US" sz="6000" dirty="0" err="1">
                <a:effectLst/>
              </a:rPr>
              <a:t>Fauzil</a:t>
            </a:r>
            <a:r>
              <a:rPr lang="en-US" sz="6000" dirty="0">
                <a:effectLst/>
              </a:rPr>
              <a:t> </a:t>
            </a:r>
            <a:r>
              <a:rPr lang="en-US" sz="6000" dirty="0" err="1">
                <a:effectLst/>
              </a:rPr>
              <a:t>Aishaqeena</a:t>
            </a:r>
            <a:endParaRPr lang="en-US" sz="6000" dirty="0">
              <a:effectLst/>
            </a:endParaRPr>
          </a:p>
          <a:p>
            <a:r>
              <a:rPr lang="id-ID" sz="6000" dirty="0"/>
              <a:t>(Ketua)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23099" y="4172935"/>
            <a:ext cx="9075651" cy="4392387"/>
          </a:xfrm>
        </p:spPr>
        <p:txBody>
          <a:bodyPr/>
          <a:lstStyle/>
          <a:p>
            <a:r>
              <a:rPr lang="en-US" sz="3200" dirty="0">
                <a:latin typeface="Bahnschrift SemiBold SemiConden" panose="020B0502040204020203" pitchFamily="34" charset="0"/>
              </a:rPr>
              <a:t>TTL: </a:t>
            </a:r>
            <a:r>
              <a:rPr lang="en-US" sz="3200" dirty="0" err="1">
                <a:latin typeface="Bahnschrift SemiBold SemiConden" panose="020B0502040204020203" pitchFamily="34" charset="0"/>
              </a:rPr>
              <a:t>Sumenep</a:t>
            </a:r>
            <a:r>
              <a:rPr lang="en-US" sz="3200" dirty="0">
                <a:latin typeface="Bahnschrift SemiBold SemiConden" panose="020B0502040204020203" pitchFamily="34" charset="0"/>
              </a:rPr>
              <a:t>, 8 </a:t>
            </a:r>
            <a:r>
              <a:rPr lang="en-US" sz="3200" dirty="0" err="1">
                <a:latin typeface="Bahnschrift SemiBold SemiConden" panose="020B0502040204020203" pitchFamily="34" charset="0"/>
              </a:rPr>
              <a:t>september</a:t>
            </a:r>
            <a:r>
              <a:rPr lang="en-US" sz="3200" dirty="0">
                <a:latin typeface="Bahnschrift SemiBold SemiConden" panose="020B0502040204020203" pitchFamily="34" charset="0"/>
              </a:rPr>
              <a:t> 2001</a:t>
            </a:r>
          </a:p>
          <a:p>
            <a:r>
              <a:rPr lang="en-US" sz="3200" dirty="0">
                <a:latin typeface="Bahnschrift SemiBold SemiConden" panose="020B0502040204020203" pitchFamily="34" charset="0"/>
              </a:rPr>
              <a:t>Alamat : </a:t>
            </a:r>
            <a:r>
              <a:rPr lang="en-US" sz="3200" dirty="0" err="1">
                <a:latin typeface="Bahnschrift SemiBold SemiConden" panose="020B0502040204020203" pitchFamily="34" charset="0"/>
              </a:rPr>
              <a:t>Jl</a:t>
            </a:r>
            <a:r>
              <a:rPr lang="en-US" sz="3200" dirty="0">
                <a:latin typeface="Bahnschrift SemiBold SemiConden" panose="020B0502040204020203" pitchFamily="34" charset="0"/>
              </a:rPr>
              <a:t> Gotong royong III KAV.6, </a:t>
            </a:r>
            <a:r>
              <a:rPr lang="en-US" sz="3200" dirty="0" err="1">
                <a:latin typeface="Bahnschrift SemiBold SemiConden" panose="020B0502040204020203" pitchFamily="34" charset="0"/>
              </a:rPr>
              <a:t>Jetak</a:t>
            </a:r>
            <a:r>
              <a:rPr lang="en-US" sz="3200" dirty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</a:rPr>
              <a:t>Ngasri</a:t>
            </a:r>
            <a:r>
              <a:rPr lang="en-US" sz="3200" dirty="0">
                <a:latin typeface="Bahnschrift SemiBold SemiConden" panose="020B0502040204020203" pitchFamily="34" charset="0"/>
              </a:rPr>
              <a:t>, </a:t>
            </a:r>
            <a:r>
              <a:rPr lang="en-US" sz="3200" dirty="0" err="1">
                <a:latin typeface="Bahnschrift SemiBold SemiConden" panose="020B0502040204020203" pitchFamily="34" charset="0"/>
              </a:rPr>
              <a:t>Dau</a:t>
            </a:r>
            <a:endParaRPr lang="en-US" sz="3200" dirty="0">
              <a:latin typeface="Bahnschrift SemiBold SemiConden" panose="020B0502040204020203" pitchFamily="34" charset="0"/>
            </a:endParaRPr>
          </a:p>
          <a:p>
            <a:r>
              <a:rPr lang="en-US" sz="3200" dirty="0" err="1">
                <a:latin typeface="Bahnschrift SemiBold SemiConden" panose="020B0502040204020203" pitchFamily="34" charset="0"/>
              </a:rPr>
              <a:t>Riwayat</a:t>
            </a:r>
            <a:r>
              <a:rPr lang="en-US" sz="3200" dirty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</a:rPr>
              <a:t>organisasi</a:t>
            </a:r>
            <a:r>
              <a:rPr lang="en-US" sz="3200" dirty="0">
                <a:latin typeface="Bahnschrift SemiBold SemiConden" panose="020B0502040204020203" pitchFamily="34" charset="0"/>
              </a:rPr>
              <a:t> :</a:t>
            </a:r>
          </a:p>
          <a:p>
            <a:r>
              <a:rPr lang="en-US" sz="3200" dirty="0">
                <a:latin typeface="Bahnschrift SemiBold SemiConden" panose="020B0502040204020203" pitchFamily="34" charset="0"/>
              </a:rPr>
              <a:t> SEKDIV (</a:t>
            </a:r>
            <a:r>
              <a:rPr lang="en-US" sz="3200" dirty="0" err="1">
                <a:latin typeface="Bahnschrift SemiBold SemiConden" panose="020B0502040204020203" pitchFamily="34" charset="0"/>
              </a:rPr>
              <a:t>Sekretaris</a:t>
            </a:r>
            <a:r>
              <a:rPr lang="en-US" sz="3200" dirty="0">
                <a:latin typeface="Bahnschrift SemiBold SemiConden" panose="020B0502040204020203" pitchFamily="34" charset="0"/>
              </a:rPr>
              <a:t> Divisi) </a:t>
            </a:r>
            <a:r>
              <a:rPr lang="en-US" sz="3200" dirty="0" err="1">
                <a:latin typeface="Bahnschrift SemiBold SemiConden" panose="020B0502040204020203" pitchFamily="34" charset="0"/>
              </a:rPr>
              <a:t>dagri</a:t>
            </a:r>
            <a:r>
              <a:rPr lang="en-US" sz="3200" dirty="0">
                <a:latin typeface="Bahnschrift SemiBold SemiConden" panose="020B0502040204020203" pitchFamily="34" charset="0"/>
              </a:rPr>
              <a:t> HMPPD</a:t>
            </a:r>
          </a:p>
          <a:p>
            <a:r>
              <a:rPr lang="en-US" sz="3200" dirty="0">
                <a:latin typeface="Bahnschrift SemiBold SemiConden" panose="020B0502040204020203" pitchFamily="34" charset="0"/>
              </a:rPr>
              <a:t>  </a:t>
            </a:r>
            <a:r>
              <a:rPr lang="en-US" sz="3200" dirty="0" err="1">
                <a:latin typeface="Bahnschrift SemiBold SemiConden" panose="020B0502040204020203" pitchFamily="34" charset="0"/>
              </a:rPr>
              <a:t>Anggota</a:t>
            </a:r>
            <a:r>
              <a:rPr lang="en-US" sz="3200" dirty="0"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latin typeface="Bahnschrift SemiBold SemiConden" panose="020B0502040204020203" pitchFamily="34" charset="0"/>
              </a:rPr>
              <a:t>Rhazes</a:t>
            </a:r>
            <a:r>
              <a:rPr lang="en-US" sz="3200" dirty="0">
                <a:latin typeface="Bahnschrift SemiBold SemiConden" panose="020B0502040204020203" pitchFamily="34" charset="0"/>
              </a:rPr>
              <a:t> Medical Team </a:t>
            </a:r>
          </a:p>
          <a:p>
            <a:r>
              <a:rPr lang="en-US" sz="3200" dirty="0">
                <a:latin typeface="Bahnschrift SemiBold SemiConden" panose="020B0502040204020203" pitchFamily="34" charset="0"/>
              </a:rPr>
              <a:t>  SEMA FKIK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25000" lnSpcReduction="20000"/>
          </a:bodyPr>
          <a:lstStyle/>
          <a:p>
            <a:endParaRPr lang="id-ID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19815507" y="0"/>
            <a:ext cx="8000999" cy="1028700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205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Tugas </a:t>
            </a:r>
            <a:endParaRPr lang="id-ID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749070" y="3072348"/>
            <a:ext cx="8215456" cy="66972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Memfasilitasi</a:t>
            </a:r>
            <a:r>
              <a:rPr lang="en-US" sz="2800" dirty="0"/>
              <a:t> </a:t>
            </a:r>
            <a:r>
              <a:rPr lang="en-US" sz="2800" dirty="0" err="1"/>
              <a:t>aspirasi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menyalurkan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yang </a:t>
            </a:r>
            <a:r>
              <a:rPr lang="en-US" sz="2800" dirty="0" err="1"/>
              <a:t>bersangkutan</a:t>
            </a:r>
            <a:r>
              <a:rPr lang="en-US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Menetapkan</a:t>
            </a:r>
            <a:r>
              <a:rPr lang="en-US" sz="2800" dirty="0"/>
              <a:t> </a:t>
            </a:r>
            <a:r>
              <a:rPr lang="en-US" sz="2800" dirty="0" err="1"/>
              <a:t>pedoman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eksekutif</a:t>
            </a:r>
            <a:r>
              <a:rPr lang="en-US" sz="2800" dirty="0"/>
              <a:t> </a:t>
            </a:r>
            <a:r>
              <a:rPr lang="en-US" sz="2800" dirty="0" err="1"/>
              <a:t>fakultas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persetujuan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dilaksanakan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eksekutif</a:t>
            </a:r>
            <a:r>
              <a:rPr lang="en-US" sz="2800" dirty="0"/>
              <a:t> </a:t>
            </a:r>
            <a:r>
              <a:rPr lang="en-US" sz="2800" dirty="0" err="1"/>
              <a:t>fakultas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pengesahan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pertanggungjawaban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dilaksanakan</a:t>
            </a:r>
            <a:endParaRPr lang="id-ID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25000" lnSpcReduction="20000"/>
          </a:bodyPr>
          <a:lstStyle/>
          <a:p>
            <a:endParaRPr lang="id-ID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83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0243" y="51246"/>
            <a:ext cx="6832410" cy="10287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 flipH="1">
            <a:off x="15852323" y="51246"/>
            <a:ext cx="8496300" cy="102870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-5521777" y="51246"/>
            <a:ext cx="17602200" cy="10287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-6302827" y="51246"/>
            <a:ext cx="17602200" cy="102870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 flipH="1">
            <a:off x="16614323" y="51246"/>
            <a:ext cx="8496300" cy="10287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 flipH="1">
            <a:off x="17376323" y="51246"/>
            <a:ext cx="8496300" cy="10287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-7188652" y="51246"/>
            <a:ext cx="17660938" cy="10287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02923" y="501414"/>
            <a:ext cx="7315201" cy="2978832"/>
          </a:xfrm>
        </p:spPr>
        <p:txBody>
          <a:bodyPr/>
          <a:lstStyle/>
          <a:p>
            <a:r>
              <a:rPr lang="en-US" sz="6000" dirty="0"/>
              <a:t>Nabila </a:t>
            </a:r>
            <a:r>
              <a:rPr lang="en-US" sz="6000" dirty="0" err="1"/>
              <a:t>Avliyatul</a:t>
            </a:r>
            <a:r>
              <a:rPr lang="en-US" sz="6000" dirty="0"/>
              <a:t> </a:t>
            </a:r>
            <a:r>
              <a:rPr lang="en-US" sz="6000" dirty="0" err="1"/>
              <a:t>Faizah</a:t>
            </a:r>
            <a:endParaRPr lang="id-ID" sz="6000" dirty="0"/>
          </a:p>
          <a:p>
            <a:r>
              <a:rPr lang="id-ID" sz="6000" dirty="0"/>
              <a:t>(Sekretaris Jendral)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012373" y="3630580"/>
            <a:ext cx="7441324" cy="1844219"/>
          </a:xfrm>
        </p:spPr>
        <p:txBody>
          <a:bodyPr/>
          <a:lstStyle/>
          <a:p>
            <a:pPr lvl="0"/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TTL : Lumajang,4 </a:t>
            </a:r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Februari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1999</a:t>
            </a:r>
          </a:p>
          <a:p>
            <a:pPr lvl="0"/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Alamat : Ds </a:t>
            </a:r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Adisono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Dsn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Lebaksono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Pungging-Mojokerto</a:t>
            </a:r>
            <a:endParaRPr lang="en-US" sz="2900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  <a:p>
            <a:pPr lvl="0"/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Riwayat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Organisasi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: </a:t>
            </a:r>
          </a:p>
          <a:p>
            <a:pPr lvl="0"/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Divisi Internal </a:t>
            </a:r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Hmj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Habbatussauda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’</a:t>
            </a:r>
          </a:p>
          <a:p>
            <a:pPr lvl="0"/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Biro </a:t>
            </a:r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Pengkaderan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PMII </a:t>
            </a:r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Dja’far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Saifuddin</a:t>
            </a:r>
          </a:p>
          <a:p>
            <a:pPr lvl="0"/>
            <a:r>
              <a:rPr lang="en-US" sz="2900" dirty="0" err="1">
                <a:solidFill>
                  <a:schemeClr val="tx1"/>
                </a:solidFill>
                <a:latin typeface="Bahnschrift SemiBold SemiConden" panose="020B0502040204020203" pitchFamily="34" charset="0"/>
              </a:rPr>
              <a:t>Sema</a:t>
            </a:r>
            <a:r>
              <a:rPr lang="en-US" sz="29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 FKIK 2019</a:t>
            </a:r>
            <a:endParaRPr lang="id-ID" sz="2900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 rot="17640000" flipV="1">
            <a:off x="-244926" y="5010595"/>
            <a:ext cx="18291175" cy="36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 rot="15120000" flipV="1">
            <a:off x="8727622" y="3372297"/>
            <a:ext cx="18291175" cy="36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1714670" y="3441543"/>
            <a:ext cx="3708000" cy="86400"/>
          </a:xfrm>
        </p:spPr>
        <p:txBody>
          <a:bodyPr>
            <a:normAutofit fontScale="25000" lnSpcReduction="20000"/>
          </a:bodyPr>
          <a:lstStyle/>
          <a:p>
            <a:endParaRPr lang="id-ID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26273807" y="51246"/>
            <a:ext cx="6096907" cy="10287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19902490" y="51246"/>
            <a:ext cx="8000999" cy="10287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325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508439" y="4267770"/>
            <a:ext cx="8191392" cy="42187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memeriksa</a:t>
            </a:r>
            <a:r>
              <a:rPr lang="en-US" sz="2800" dirty="0"/>
              <a:t> proposal </a:t>
            </a:r>
            <a:r>
              <a:rPr lang="en-US" sz="2800" dirty="0" err="1"/>
              <a:t>maupun</a:t>
            </a:r>
            <a:r>
              <a:rPr lang="en-US" sz="2800" dirty="0"/>
              <a:t> LPJ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eksekutif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mengadakan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pemahaman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eksekutif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surat</a:t>
            </a:r>
            <a:r>
              <a:rPr lang="en-US" sz="2800" dirty="0"/>
              <a:t> </a:t>
            </a:r>
            <a:r>
              <a:rPr lang="en-US" sz="2800" dirty="0" err="1"/>
              <a:t>menyurat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administrasi</a:t>
            </a:r>
            <a:endParaRPr lang="id-ID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25000" lnSpcReduction="20000"/>
          </a:bodyPr>
          <a:lstStyle/>
          <a:p>
            <a:endParaRPr lang="id-ID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3116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Aldebaran - Contents without Title and Footer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>
          <a:outerShdw blurRad="88900" dist="76200" dir="5400000" algn="t" rotWithShape="0">
            <a:prstClr val="black">
              <a:alpha val="40000"/>
            </a:prstClr>
          </a:outerShdw>
          <a:softEdge rad="31750"/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Aldebaran - Left Title without Footer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debaran - Right Title without Footer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ldebaran - Free Title Position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ldebaran - Contents without Footer">
  <a:themeElements>
    <a:clrScheme name="Aldebaran">
      <a:dk1>
        <a:srgbClr val="262626"/>
      </a:dk1>
      <a:lt1>
        <a:srgbClr val="EEECE1"/>
      </a:lt1>
      <a:dk2>
        <a:srgbClr val="0B1A2E"/>
      </a:dk2>
      <a:lt2>
        <a:srgbClr val="FFFFFF"/>
      </a:lt2>
      <a:accent1>
        <a:srgbClr val="B0413E"/>
      </a:accent1>
      <a:accent2>
        <a:srgbClr val="1F497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Aldebaran">
      <a:majorFont>
        <a:latin typeface="Bebas Neue Bold"/>
        <a:ea typeface="Spica Neue"/>
        <a:cs typeface=""/>
      </a:majorFont>
      <a:minorFont>
        <a:latin typeface="Roboto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26333</TotalTime>
  <Words>608</Words>
  <Application>Microsoft Office PowerPoint</Application>
  <PresentationFormat>Custom</PresentationFormat>
  <Paragraphs>113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Bahnschrift Light</vt:lpstr>
      <vt:lpstr>Bahnschrift SemiBold SemiConden</vt:lpstr>
      <vt:lpstr>Bebas Neue Bold</vt:lpstr>
      <vt:lpstr>Bebas Neue Regular</vt:lpstr>
      <vt:lpstr>Bodoni MT Black</vt:lpstr>
      <vt:lpstr>Calibri</vt:lpstr>
      <vt:lpstr>Roboto</vt:lpstr>
      <vt:lpstr>Times New Roman</vt:lpstr>
      <vt:lpstr>Aldebaran - Contents without Title and Footer</vt:lpstr>
      <vt:lpstr>Aldebaran - Left Title without Footer</vt:lpstr>
      <vt:lpstr>Aldebaran - Right Title without Footer</vt:lpstr>
      <vt:lpstr>Aldebaran - Free Title Position</vt:lpstr>
      <vt:lpstr>Aldebaran - Contents without Footer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Ricky Arie Jatmiko</vt:lpstr>
      <vt:lpstr>PowerPoint Presentation</vt:lpstr>
      <vt:lpstr>PowerPoint Presentation</vt:lpstr>
      <vt:lpstr>Naufal Rabbani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Aldebaran</dc:title>
  <dc:creator>Jun</dc:creator>
  <cp:keywords>Aldebaran</cp:keywords>
  <cp:lastModifiedBy>nabilaauliya6@gmail.com</cp:lastModifiedBy>
  <cp:revision>400</cp:revision>
  <dcterms:created xsi:type="dcterms:W3CDTF">2016-01-14T16:51:07Z</dcterms:created>
  <dcterms:modified xsi:type="dcterms:W3CDTF">2019-08-13T07:23:15Z</dcterms:modified>
</cp:coreProperties>
</file>